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257" r:id="rId3"/>
    <p:sldId id="258" r:id="rId4"/>
    <p:sldId id="259" r:id="rId5"/>
    <p:sldId id="260" r:id="rId6"/>
    <p:sldId id="269" r:id="rId7"/>
    <p:sldId id="261" r:id="rId8"/>
    <p:sldId id="287" r:id="rId9"/>
    <p:sldId id="288" r:id="rId10"/>
    <p:sldId id="289" r:id="rId11"/>
    <p:sldId id="262" r:id="rId12"/>
    <p:sldId id="263" r:id="rId13"/>
    <p:sldId id="264" r:id="rId14"/>
    <p:sldId id="265" r:id="rId15"/>
    <p:sldId id="266" r:id="rId16"/>
    <p:sldId id="267" r:id="rId17"/>
    <p:sldId id="278" r:id="rId18"/>
    <p:sldId id="268" r:id="rId19"/>
    <p:sldId id="270" r:id="rId20"/>
    <p:sldId id="271" r:id="rId21"/>
    <p:sldId id="272" r:id="rId22"/>
    <p:sldId id="273" r:id="rId23"/>
    <p:sldId id="274" r:id="rId24"/>
    <p:sldId id="275" r:id="rId25"/>
    <p:sldId id="276" r:id="rId26"/>
    <p:sldId id="277" r:id="rId27"/>
    <p:sldId id="279" r:id="rId28"/>
    <p:sldId id="280" r:id="rId29"/>
    <p:sldId id="281" r:id="rId30"/>
    <p:sldId id="282" r:id="rId31"/>
    <p:sldId id="283" r:id="rId32"/>
    <p:sldId id="284" r:id="rId33"/>
    <p:sldId id="290" r:id="rId34"/>
    <p:sldId id="291" r:id="rId35"/>
    <p:sldId id="285" r:id="rId36"/>
    <p:sldId id="286" r:id="rId3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cklen, Gina (CGI Federal)" initials="BG(F" lastIdx="3" clrIdx="0">
    <p:extLst>
      <p:ext uri="{19B8F6BF-5375-455C-9EA6-DF929625EA0E}">
        <p15:presenceInfo xmlns:p15="http://schemas.microsoft.com/office/powerpoint/2012/main" userId="Bucklen, Gina (CGI Feder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090B0"/>
    <a:srgbClr val="CC9C6C"/>
    <a:srgbClr val="9BBB59"/>
    <a:srgbClr val="00CC00"/>
    <a:srgbClr val="EB8B21"/>
    <a:srgbClr val="D5D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8" autoAdjust="0"/>
    <p:restoredTop sz="81137" autoAdjust="0"/>
  </p:normalViewPr>
  <p:slideViewPr>
    <p:cSldViewPr>
      <p:cViewPr varScale="1">
        <p:scale>
          <a:sx n="72" d="100"/>
          <a:sy n="72" d="100"/>
        </p:scale>
        <p:origin x="1622"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026" cy="465297"/>
          </a:xfrm>
          <a:prstGeom prst="rect">
            <a:avLst/>
          </a:prstGeom>
        </p:spPr>
        <p:txBody>
          <a:bodyPr vert="horz" lIns="91467" tIns="45734" rIns="91467" bIns="45734" rtlCol="0"/>
          <a:lstStyle>
            <a:lvl1pPr algn="l">
              <a:defRPr sz="1200"/>
            </a:lvl1pPr>
          </a:lstStyle>
          <a:p>
            <a:endParaRPr lang="en-US" dirty="0"/>
          </a:p>
        </p:txBody>
      </p:sp>
      <p:sp>
        <p:nvSpPr>
          <p:cNvPr id="3" name="Date Placeholder 2"/>
          <p:cNvSpPr>
            <a:spLocks noGrp="1"/>
          </p:cNvSpPr>
          <p:nvPr>
            <p:ph type="dt" sz="quarter" idx="1"/>
          </p:nvPr>
        </p:nvSpPr>
        <p:spPr>
          <a:xfrm>
            <a:off x="3978486" y="0"/>
            <a:ext cx="3043026" cy="465297"/>
          </a:xfrm>
          <a:prstGeom prst="rect">
            <a:avLst/>
          </a:prstGeom>
        </p:spPr>
        <p:txBody>
          <a:bodyPr vert="horz" lIns="91467" tIns="45734" rIns="91467" bIns="45734" rtlCol="0"/>
          <a:lstStyle>
            <a:lvl1pPr algn="r">
              <a:defRPr sz="1200"/>
            </a:lvl1pPr>
          </a:lstStyle>
          <a:p>
            <a:fld id="{B50BB47F-F761-4200-8CAF-CF986B130309}" type="datetimeFigureOut">
              <a:rPr lang="en-US" smtClean="0"/>
              <a:pPr/>
              <a:t>5/9/2018</a:t>
            </a:fld>
            <a:endParaRPr lang="en-US" dirty="0"/>
          </a:p>
        </p:txBody>
      </p:sp>
      <p:sp>
        <p:nvSpPr>
          <p:cNvPr id="4" name="Footer Placeholder 3"/>
          <p:cNvSpPr>
            <a:spLocks noGrp="1"/>
          </p:cNvSpPr>
          <p:nvPr>
            <p:ph type="ftr" sz="quarter" idx="2"/>
          </p:nvPr>
        </p:nvSpPr>
        <p:spPr>
          <a:xfrm>
            <a:off x="0" y="8842216"/>
            <a:ext cx="3043026" cy="465297"/>
          </a:xfrm>
          <a:prstGeom prst="rect">
            <a:avLst/>
          </a:prstGeom>
        </p:spPr>
        <p:txBody>
          <a:bodyPr vert="horz" lIns="91467" tIns="45734" rIns="91467" bIns="4573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486" y="8842216"/>
            <a:ext cx="3043026" cy="465297"/>
          </a:xfrm>
          <a:prstGeom prst="rect">
            <a:avLst/>
          </a:prstGeom>
        </p:spPr>
        <p:txBody>
          <a:bodyPr vert="horz" lIns="91467" tIns="45734" rIns="91467" bIns="45734" rtlCol="0" anchor="b"/>
          <a:lstStyle>
            <a:lvl1pPr algn="r">
              <a:defRPr sz="1200"/>
            </a:lvl1pPr>
          </a:lstStyle>
          <a:p>
            <a:fld id="{4672A6CF-9D1E-44F0-859F-7346AF134D34}" type="slidenum">
              <a:rPr lang="en-US" smtClean="0"/>
              <a:pPr/>
              <a:t>‹#›</a:t>
            </a:fld>
            <a:endParaRPr lang="en-US" dirty="0"/>
          </a:p>
        </p:txBody>
      </p:sp>
    </p:spTree>
    <p:extLst>
      <p:ext uri="{BB962C8B-B14F-4D97-AF65-F5344CB8AC3E}">
        <p14:creationId xmlns:p14="http://schemas.microsoft.com/office/powerpoint/2010/main" val="3524310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idx="1"/>
          </p:nvPr>
        </p:nvSpPr>
        <p:spPr>
          <a:xfrm>
            <a:off x="3978131" y="0"/>
            <a:ext cx="3043344" cy="465455"/>
          </a:xfrm>
          <a:prstGeom prst="rect">
            <a:avLst/>
          </a:prstGeom>
        </p:spPr>
        <p:txBody>
          <a:bodyPr vert="horz" lIns="93315" tIns="46658" rIns="93315" bIns="46658" rtlCol="0"/>
          <a:lstStyle>
            <a:lvl1pPr algn="r">
              <a:defRPr sz="1200"/>
            </a:lvl1pPr>
          </a:lstStyle>
          <a:p>
            <a:fld id="{C2514D45-3493-475E-99AA-ECDE9FC98B20}" type="datetimeFigureOut">
              <a:rPr lang="en-US" smtClean="0"/>
              <a:pPr/>
              <a:t>5/9/2018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8" rIns="93315" bIns="46658" rtlCol="0" anchor="ctr"/>
          <a:lstStyle/>
          <a:p>
            <a:endParaRPr lang="en-US" dirty="0"/>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15" tIns="46658" rIns="93315" bIns="466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4" cy="465455"/>
          </a:xfrm>
          <a:prstGeom prst="rect">
            <a:avLst/>
          </a:prstGeom>
        </p:spPr>
        <p:txBody>
          <a:bodyPr vert="horz" lIns="93315" tIns="46658" rIns="93315" bIns="466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1" y="8842030"/>
            <a:ext cx="3043344" cy="465455"/>
          </a:xfrm>
          <a:prstGeom prst="rect">
            <a:avLst/>
          </a:prstGeom>
        </p:spPr>
        <p:txBody>
          <a:bodyPr vert="horz" lIns="93315" tIns="46658" rIns="93315" bIns="46658" rtlCol="0" anchor="b"/>
          <a:lstStyle>
            <a:lvl1pPr algn="r">
              <a:defRPr sz="1200"/>
            </a:lvl1pPr>
          </a:lstStyle>
          <a:p>
            <a:fld id="{16A91C07-1A91-4821-A0DD-FA9F63EC26B9}" type="slidenum">
              <a:rPr lang="en-US" smtClean="0"/>
              <a:pPr/>
              <a:t>‹#›</a:t>
            </a:fld>
            <a:endParaRPr lang="en-US" dirty="0"/>
          </a:p>
        </p:txBody>
      </p:sp>
    </p:spTree>
    <p:extLst>
      <p:ext uri="{BB962C8B-B14F-4D97-AF65-F5344CB8AC3E}">
        <p14:creationId xmlns:p14="http://schemas.microsoft.com/office/powerpoint/2010/main" val="159513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online tutorial for the Lead program’s Abatement Notifications application. This tutorial will walk you through the process of completing and submitting an Abatement Notification to EPA through the Central Data Exchange (CDX).</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a:t>
            </a:fld>
            <a:endParaRPr lang="en-US" dirty="0"/>
          </a:p>
        </p:txBody>
      </p:sp>
    </p:spTree>
    <p:extLst>
      <p:ext uri="{BB962C8B-B14F-4D97-AF65-F5344CB8AC3E}">
        <p14:creationId xmlns:p14="http://schemas.microsoft.com/office/powerpoint/2010/main" val="528410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 in section E, Firm Information, is prepopulated from EPA’s Lead Program database and cannot be edited on this form. Finally, in Section F, you must enter the EPA Certification Number and First and Last name of the Certified Supervisor. When all sections have been completed, click ‘Review Form Before Submitting’ to continue. </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10</a:t>
            </a:fld>
            <a:endParaRPr lang="en-US" dirty="0"/>
          </a:p>
        </p:txBody>
      </p:sp>
    </p:spTree>
    <p:extLst>
      <p:ext uri="{BB962C8B-B14F-4D97-AF65-F5344CB8AC3E}">
        <p14:creationId xmlns:p14="http://schemas.microsoft.com/office/powerpoint/2010/main" val="3898574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Application Review page displays the data that was entered on the previous page in a read‐only format. Review the information on this page to ensure its accuracy and completeness before submitting the notification. If you would like to make any changes, click the “Edit” button to return to the</a:t>
            </a:r>
            <a:r>
              <a:rPr lang="en-US" baseline="0" dirty="0" smtClean="0"/>
              <a:t> edit page</a:t>
            </a:r>
            <a:r>
              <a:rPr lang="en-US" dirty="0" smtClean="0"/>
              <a:t>. Don’t forget to sign enter</a:t>
            </a:r>
            <a:r>
              <a:rPr lang="en-US" baseline="0" dirty="0" smtClean="0"/>
              <a:t> your first name, last name, and title in section G, Firm Affirmation. </a:t>
            </a:r>
            <a:r>
              <a:rPr lang="en-US" dirty="0" smtClean="0"/>
              <a:t>Click ‘Sign and Submit’ to submit the application.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11</a:t>
            </a:fld>
            <a:endParaRPr lang="en-US" dirty="0"/>
          </a:p>
        </p:txBody>
      </p:sp>
    </p:spTree>
    <p:extLst>
      <p:ext uri="{BB962C8B-B14F-4D97-AF65-F5344CB8AC3E}">
        <p14:creationId xmlns:p14="http://schemas.microsoft.com/office/powerpoint/2010/main" val="3700822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a:t>
            </a:r>
            <a:r>
              <a:rPr lang="en-GB" baseline="0" dirty="0" smtClean="0"/>
              <a:t> the acceptance statement and click “Accept” to continue.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12</a:t>
            </a:fld>
            <a:endParaRPr lang="en-US" dirty="0"/>
          </a:p>
        </p:txBody>
      </p:sp>
    </p:spTree>
    <p:extLst>
      <p:ext uri="{BB962C8B-B14F-4D97-AF65-F5344CB8AC3E}">
        <p14:creationId xmlns:p14="http://schemas.microsoft.com/office/powerpoint/2010/main" val="2951622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eSignature widget will appear.</a:t>
            </a:r>
            <a:r>
              <a:rPr lang="en-GB" baseline="0" dirty="0" smtClean="0"/>
              <a:t> To finalize your submission, you will have to enter your CDX account password, answer one security question, and click “Sign.”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13</a:t>
            </a:fld>
            <a:endParaRPr lang="en-US" dirty="0"/>
          </a:p>
        </p:txBody>
      </p:sp>
    </p:spTree>
    <p:extLst>
      <p:ext uri="{BB962C8B-B14F-4D97-AF65-F5344CB8AC3E}">
        <p14:creationId xmlns:p14="http://schemas.microsoft.com/office/powerpoint/2010/main" val="591023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the notification has been submitted, the Abatement Firm Submission Confirmation page will be displayed.</a:t>
            </a:r>
            <a:r>
              <a:rPr lang="en-GB" baseline="0" dirty="0" smtClean="0"/>
              <a:t> A Notification Form ID will be generated for your submission.</a:t>
            </a:r>
          </a:p>
          <a:p>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14</a:t>
            </a:fld>
            <a:endParaRPr lang="en-US" dirty="0"/>
          </a:p>
        </p:txBody>
      </p:sp>
    </p:spTree>
    <p:extLst>
      <p:ext uri="{BB962C8B-B14F-4D97-AF65-F5344CB8AC3E}">
        <p14:creationId xmlns:p14="http://schemas.microsoft.com/office/powerpoint/2010/main" val="2402576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will also be sent an email confirmation containing the same information regarding your submission.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15</a:t>
            </a:fld>
            <a:endParaRPr lang="en-US" dirty="0"/>
          </a:p>
        </p:txBody>
      </p:sp>
    </p:spTree>
    <p:extLst>
      <p:ext uri="{BB962C8B-B14F-4D97-AF65-F5344CB8AC3E}">
        <p14:creationId xmlns:p14="http://schemas.microsoft.com/office/powerpoint/2010/main" val="1852182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Depending on the activity</a:t>
            </a:r>
            <a:r>
              <a:rPr lang="en-GB" baseline="0" dirty="0" smtClean="0"/>
              <a:t> start dates listed on your notification, the table will update with your successfully submitted notification. This table only displays recent notifications, so if the notification you submitted is happening too far into the future, it will not be displayed in the table – in this case, please use the abatement notification search to access your notification.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16</a:t>
            </a:fld>
            <a:endParaRPr lang="en-US" dirty="0"/>
          </a:p>
        </p:txBody>
      </p:sp>
    </p:spTree>
    <p:extLst>
      <p:ext uri="{BB962C8B-B14F-4D97-AF65-F5344CB8AC3E}">
        <p14:creationId xmlns:p14="http://schemas.microsoft.com/office/powerpoint/2010/main" val="3594088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view a submitted notification from the table, click the notification’s Form ID. On this</a:t>
            </a:r>
            <a:r>
              <a:rPr lang="en-GB" baseline="0" dirty="0" smtClean="0"/>
              <a:t> view page, you will also have the option to update the notification by clicking “Edit.”</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17</a:t>
            </a:fld>
            <a:endParaRPr lang="en-US" dirty="0"/>
          </a:p>
        </p:txBody>
      </p:sp>
    </p:spTree>
    <p:extLst>
      <p:ext uri="{BB962C8B-B14F-4D97-AF65-F5344CB8AC3E}">
        <p14:creationId xmlns:p14="http://schemas.microsoft.com/office/powerpoint/2010/main" val="2411398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update</a:t>
            </a:r>
            <a:r>
              <a:rPr lang="en-GB" baseline="0" dirty="0" smtClean="0"/>
              <a:t> a notification, click on the “Update” action option next to the notification you want to update.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18</a:t>
            </a:fld>
            <a:endParaRPr lang="en-US" dirty="0"/>
          </a:p>
        </p:txBody>
      </p:sp>
    </p:spTree>
    <p:extLst>
      <p:ext uri="{BB962C8B-B14F-4D97-AF65-F5344CB8AC3E}">
        <p14:creationId xmlns:p14="http://schemas.microsoft.com/office/powerpoint/2010/main" val="1763600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the edit page, make any edits to your previously submitted notification.</a:t>
            </a:r>
            <a:r>
              <a:rPr lang="en-GB" baseline="0" dirty="0" smtClean="0"/>
              <a:t> When you are done updating the information, click “Review Form before Submitting.”</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19</a:t>
            </a:fld>
            <a:endParaRPr lang="en-US" dirty="0"/>
          </a:p>
        </p:txBody>
      </p:sp>
    </p:spTree>
    <p:extLst>
      <p:ext uri="{BB962C8B-B14F-4D97-AF65-F5344CB8AC3E}">
        <p14:creationId xmlns:p14="http://schemas.microsoft.com/office/powerpoint/2010/main" val="299987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access the Abatement Notifications application, click on the “Abatement Notifications” link on the MyCDX page after logging in with your CDX user name and password.</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a:t>
            </a:fld>
            <a:endParaRPr lang="en-US" dirty="0"/>
          </a:p>
        </p:txBody>
      </p:sp>
    </p:spTree>
    <p:extLst>
      <p:ext uri="{BB962C8B-B14F-4D97-AF65-F5344CB8AC3E}">
        <p14:creationId xmlns:p14="http://schemas.microsoft.com/office/powerpoint/2010/main" val="2174583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review page displays the data that was entered on the previous</a:t>
            </a:r>
            <a:r>
              <a:rPr lang="en-US" baseline="0" dirty="0" smtClean="0"/>
              <a:t> page</a:t>
            </a:r>
            <a:r>
              <a:rPr lang="en-US" dirty="0" smtClean="0"/>
              <a:t> in a read‐only format. Review the information on this page to ensure its accuracy and completeness before submitting the update. If you would like to make any changes, click the “Edit” button to return to the edit page. Don’t forget to enter</a:t>
            </a:r>
            <a:r>
              <a:rPr lang="en-US" baseline="0" dirty="0" smtClean="0"/>
              <a:t> your first name, last name, and title in section G, Firm Affirmation. </a:t>
            </a:r>
            <a:r>
              <a:rPr lang="en-US" dirty="0" smtClean="0"/>
              <a:t>Click ‘Sign and Submit’ to submit the update.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20</a:t>
            </a:fld>
            <a:endParaRPr lang="en-US" dirty="0"/>
          </a:p>
        </p:txBody>
      </p:sp>
    </p:spTree>
    <p:extLst>
      <p:ext uri="{BB962C8B-B14F-4D97-AF65-F5344CB8AC3E}">
        <p14:creationId xmlns:p14="http://schemas.microsoft.com/office/powerpoint/2010/main" val="2780850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Read</a:t>
            </a:r>
            <a:r>
              <a:rPr lang="en-GB" baseline="0" dirty="0" smtClean="0"/>
              <a:t> the acceptance statement, and click “Accept” to continue.</a:t>
            </a:r>
            <a:endParaRPr lang="en-GB"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21</a:t>
            </a:fld>
            <a:endParaRPr lang="en-US" dirty="0"/>
          </a:p>
        </p:txBody>
      </p:sp>
    </p:spTree>
    <p:extLst>
      <p:ext uri="{BB962C8B-B14F-4D97-AF65-F5344CB8AC3E}">
        <p14:creationId xmlns:p14="http://schemas.microsoft.com/office/powerpoint/2010/main" val="625965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eSignature widget will appear.</a:t>
            </a:r>
            <a:r>
              <a:rPr lang="en-GB" baseline="0" dirty="0" smtClean="0"/>
              <a:t> To finalize your update, you will have to enter your CDX account password, answer one security question, and click “Sign.”</a:t>
            </a:r>
            <a:endParaRPr lang="en-GB"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22</a:t>
            </a:fld>
            <a:endParaRPr lang="en-US" dirty="0"/>
          </a:p>
        </p:txBody>
      </p:sp>
    </p:spTree>
    <p:extLst>
      <p:ext uri="{BB962C8B-B14F-4D97-AF65-F5344CB8AC3E}">
        <p14:creationId xmlns:p14="http://schemas.microsoft.com/office/powerpoint/2010/main" val="1862065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the update has been submitted, the Abatement Firm Updated Confirmation page will be displayed.</a:t>
            </a:r>
            <a:endParaRPr lang="en-GB"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23</a:t>
            </a:fld>
            <a:endParaRPr lang="en-US" dirty="0"/>
          </a:p>
        </p:txBody>
      </p:sp>
    </p:spTree>
    <p:extLst>
      <p:ext uri="{BB962C8B-B14F-4D97-AF65-F5344CB8AC3E}">
        <p14:creationId xmlns:p14="http://schemas.microsoft.com/office/powerpoint/2010/main" val="905050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You</a:t>
            </a:r>
            <a:r>
              <a:rPr lang="en-GB" baseline="0" dirty="0" smtClean="0"/>
              <a:t> will also be sent an email confirmation containing the same information regarding your update.</a:t>
            </a:r>
            <a:endParaRPr lang="en-GB"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24</a:t>
            </a:fld>
            <a:endParaRPr lang="en-US" dirty="0"/>
          </a:p>
        </p:txBody>
      </p:sp>
    </p:spTree>
    <p:extLst>
      <p:ext uri="{BB962C8B-B14F-4D97-AF65-F5344CB8AC3E}">
        <p14:creationId xmlns:p14="http://schemas.microsoft.com/office/powerpoint/2010/main" val="3124230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a</a:t>
            </a:r>
            <a:r>
              <a:rPr lang="en-GB" baseline="0" dirty="0" smtClean="0"/>
              <a:t> notification is updated, its “Type” is changed to “Updated (v2)” on the table. Click “v2” to view your notification’s version history.</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25</a:t>
            </a:fld>
            <a:endParaRPr lang="en-US" dirty="0"/>
          </a:p>
        </p:txBody>
      </p:sp>
    </p:spTree>
    <p:extLst>
      <p:ext uri="{BB962C8B-B14F-4D97-AF65-F5344CB8AC3E}">
        <p14:creationId xmlns:p14="http://schemas.microsoft.com/office/powerpoint/2010/main" val="3298382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Version History page. Here you</a:t>
            </a:r>
            <a:r>
              <a:rPr lang="en-GB" baseline="0" dirty="0" smtClean="0"/>
              <a:t> will see when you originally submitted your abatement notification, as well as the dates of any updates you sent in.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26</a:t>
            </a:fld>
            <a:endParaRPr lang="en-US" dirty="0"/>
          </a:p>
        </p:txBody>
      </p:sp>
    </p:spTree>
    <p:extLst>
      <p:ext uri="{BB962C8B-B14F-4D97-AF65-F5344CB8AC3E}">
        <p14:creationId xmlns:p14="http://schemas.microsoft.com/office/powerpoint/2010/main" val="3909021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 cancel</a:t>
            </a:r>
            <a:r>
              <a:rPr lang="en-GB" baseline="0" dirty="0" smtClean="0"/>
              <a:t> a notification, click on the “Cancel” action option next to the notification you want to cancel.</a:t>
            </a:r>
            <a:endParaRPr lang="en-GB"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27</a:t>
            </a:fld>
            <a:endParaRPr lang="en-US" dirty="0"/>
          </a:p>
        </p:txBody>
      </p:sp>
    </p:spTree>
    <p:extLst>
      <p:ext uri="{BB962C8B-B14F-4D97-AF65-F5344CB8AC3E}">
        <p14:creationId xmlns:p14="http://schemas.microsoft.com/office/powerpoint/2010/main" val="1724519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Review</a:t>
            </a:r>
            <a:r>
              <a:rPr lang="en-GB" baseline="0" dirty="0" smtClean="0"/>
              <a:t> the information on the notification you want to cancel and enter your first name, last name, and title in section G, Firm Affirmation, then click ‘Sign and Submit.’</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28</a:t>
            </a:fld>
            <a:endParaRPr lang="en-US" dirty="0"/>
          </a:p>
        </p:txBody>
      </p:sp>
    </p:spTree>
    <p:extLst>
      <p:ext uri="{BB962C8B-B14F-4D97-AF65-F5344CB8AC3E}">
        <p14:creationId xmlns:p14="http://schemas.microsoft.com/office/powerpoint/2010/main" val="2057006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Read</a:t>
            </a:r>
            <a:r>
              <a:rPr lang="en-GB" baseline="0" dirty="0" smtClean="0"/>
              <a:t> the acceptance statement and click “Accept” to continue.</a:t>
            </a:r>
            <a:endParaRPr lang="en-GB" dirty="0" smtClean="0"/>
          </a:p>
          <a:p>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29</a:t>
            </a:fld>
            <a:endParaRPr lang="en-US" dirty="0"/>
          </a:p>
        </p:txBody>
      </p:sp>
    </p:spTree>
    <p:extLst>
      <p:ext uri="{BB962C8B-B14F-4D97-AF65-F5344CB8AC3E}">
        <p14:creationId xmlns:p14="http://schemas.microsoft.com/office/powerpoint/2010/main" val="1853883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have</a:t>
            </a:r>
            <a:r>
              <a:rPr lang="en-GB" baseline="0" dirty="0" smtClean="0"/>
              <a:t> multiple abatement certifications linked to your account, you will be prompted to select which certification you would like to submit notifications for. Otherwise, you will be directly navigated to the Abatement Notifications home page.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a:t>
            </a:fld>
            <a:endParaRPr lang="en-US" dirty="0"/>
          </a:p>
        </p:txBody>
      </p:sp>
    </p:spTree>
    <p:extLst>
      <p:ext uri="{BB962C8B-B14F-4D97-AF65-F5344CB8AC3E}">
        <p14:creationId xmlns:p14="http://schemas.microsoft.com/office/powerpoint/2010/main" val="1103185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eSignature widget will appear.</a:t>
            </a:r>
            <a:r>
              <a:rPr lang="en-GB" baseline="0" dirty="0" smtClean="0"/>
              <a:t> To finalize your cancellation, you will have to enter your CDX account password, answer one security question, and click “Sign.”</a:t>
            </a:r>
            <a:endParaRPr lang="en-GB"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30</a:t>
            </a:fld>
            <a:endParaRPr lang="en-US" dirty="0"/>
          </a:p>
        </p:txBody>
      </p:sp>
    </p:spTree>
    <p:extLst>
      <p:ext uri="{BB962C8B-B14F-4D97-AF65-F5344CB8AC3E}">
        <p14:creationId xmlns:p14="http://schemas.microsoft.com/office/powerpoint/2010/main" val="4106617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the cancellation has been submitted, the Abatement Firm Cancellation Confirmation page will be displayed.</a:t>
            </a:r>
            <a:endParaRPr lang="en-GB"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31</a:t>
            </a:fld>
            <a:endParaRPr lang="en-US" dirty="0"/>
          </a:p>
        </p:txBody>
      </p:sp>
    </p:spTree>
    <p:extLst>
      <p:ext uri="{BB962C8B-B14F-4D97-AF65-F5344CB8AC3E}">
        <p14:creationId xmlns:p14="http://schemas.microsoft.com/office/powerpoint/2010/main" val="3248728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You</a:t>
            </a:r>
            <a:r>
              <a:rPr lang="en-GB" baseline="0" dirty="0" smtClean="0"/>
              <a:t> will also be sent an email confirmation containing the same information regarding your cancellation.</a:t>
            </a:r>
            <a:endParaRPr lang="en-GB" dirty="0" smtClean="0"/>
          </a:p>
        </p:txBody>
      </p:sp>
      <p:sp>
        <p:nvSpPr>
          <p:cNvPr id="4" name="Slide Number Placeholder 3"/>
          <p:cNvSpPr>
            <a:spLocks noGrp="1"/>
          </p:cNvSpPr>
          <p:nvPr>
            <p:ph type="sldNum" sz="quarter" idx="10"/>
          </p:nvPr>
        </p:nvSpPr>
        <p:spPr/>
        <p:txBody>
          <a:bodyPr/>
          <a:lstStyle/>
          <a:p>
            <a:fld id="{16A91C07-1A91-4821-A0DD-FA9F63EC26B9}" type="slidenum">
              <a:rPr lang="en-US" smtClean="0"/>
              <a:pPr/>
              <a:t>32</a:t>
            </a:fld>
            <a:endParaRPr lang="en-US" dirty="0"/>
          </a:p>
        </p:txBody>
      </p:sp>
    </p:spTree>
    <p:extLst>
      <p:ext uri="{BB962C8B-B14F-4D97-AF65-F5344CB8AC3E}">
        <p14:creationId xmlns:p14="http://schemas.microsoft.com/office/powerpoint/2010/main" val="581179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 view</a:t>
            </a:r>
            <a:r>
              <a:rPr lang="en-GB" baseline="0" dirty="0" smtClean="0"/>
              <a:t> cancelled notifications, click on the “Show Cancelled Notifications” action option.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33</a:t>
            </a:fld>
            <a:endParaRPr lang="en-US" dirty="0"/>
          </a:p>
        </p:txBody>
      </p:sp>
    </p:spTree>
    <p:extLst>
      <p:ext uri="{BB962C8B-B14F-4D97-AF65-F5344CB8AC3E}">
        <p14:creationId xmlns:p14="http://schemas.microsoft.com/office/powerpoint/2010/main" val="38304056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cancelled</a:t>
            </a:r>
            <a:r>
              <a:rPr lang="en-US" baseline="0" dirty="0" smtClean="0"/>
              <a:t> notifications will appear on the home screen.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34</a:t>
            </a:fld>
            <a:endParaRPr lang="en-US" dirty="0"/>
          </a:p>
        </p:txBody>
      </p:sp>
    </p:spTree>
    <p:extLst>
      <p:ext uri="{BB962C8B-B14F-4D97-AF65-F5344CB8AC3E}">
        <p14:creationId xmlns:p14="http://schemas.microsoft.com/office/powerpoint/2010/main" val="1651137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Abatement</a:t>
            </a:r>
            <a:r>
              <a:rPr lang="en-US" baseline="0" dirty="0" smtClean="0"/>
              <a:t> Notification</a:t>
            </a:r>
            <a:r>
              <a:rPr lang="en-US" dirty="0" smtClean="0"/>
              <a:t> home page, you can search for any existing abatement notifications using the Search form. Enter as many search criteria as desired, then click the ‘Find’ button.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35</a:t>
            </a:fld>
            <a:endParaRPr lang="en-US" dirty="0"/>
          </a:p>
        </p:txBody>
      </p:sp>
    </p:spTree>
    <p:extLst>
      <p:ext uri="{BB962C8B-B14F-4D97-AF65-F5344CB8AC3E}">
        <p14:creationId xmlns:p14="http://schemas.microsoft.com/office/powerpoint/2010/main" val="3365345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will then be navigated to the Search Results page, where any notifications matching your search will be displayed. The results table works similarly to the notifications table on the home page. You have the choice to update or cancel any of your prior submissions, view a notification, and view a notification’s version history. Cancelled notifications will appear on the table, but no action options will be available for notifications that have been cancelled. You can, however, still view a cancelled notification’s version history.</a:t>
            </a:r>
          </a:p>
        </p:txBody>
      </p:sp>
      <p:sp>
        <p:nvSpPr>
          <p:cNvPr id="4" name="Slide Number Placeholder 3"/>
          <p:cNvSpPr>
            <a:spLocks noGrp="1"/>
          </p:cNvSpPr>
          <p:nvPr>
            <p:ph type="sldNum" sz="quarter" idx="10"/>
          </p:nvPr>
        </p:nvSpPr>
        <p:spPr/>
        <p:txBody>
          <a:bodyPr/>
          <a:lstStyle/>
          <a:p>
            <a:fld id="{16A91C07-1A91-4821-A0DD-FA9F63EC26B9}" type="slidenum">
              <a:rPr lang="en-US" smtClean="0"/>
              <a:pPr/>
              <a:t>36</a:t>
            </a:fld>
            <a:endParaRPr lang="en-US" dirty="0"/>
          </a:p>
        </p:txBody>
      </p:sp>
    </p:spTree>
    <p:extLst>
      <p:ext uri="{BB962C8B-B14F-4D97-AF65-F5344CB8AC3E}">
        <p14:creationId xmlns:p14="http://schemas.microsoft.com/office/powerpoint/2010/main" val="3731109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Abatement Notifications home page. On</a:t>
            </a:r>
            <a:r>
              <a:rPr lang="en-GB" baseline="0" dirty="0" smtClean="0"/>
              <a:t> this page, you can view your recent notifications, arranged by activity start date, and update or cancel any of these listed notifications. You can also submit a new abatement notification by clicking “New Abatement Notification.” Toward the bottom of the home page, there is an Abatement Notification search that you can use to locate any of your previously submitted notifications.</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a:t>
            </a:fld>
            <a:endParaRPr lang="en-US" dirty="0"/>
          </a:p>
        </p:txBody>
      </p:sp>
    </p:spTree>
    <p:extLst>
      <p:ext uri="{BB962C8B-B14F-4D97-AF65-F5344CB8AC3E}">
        <p14:creationId xmlns:p14="http://schemas.microsoft.com/office/powerpoint/2010/main" val="248085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Abatement Notifications</a:t>
            </a:r>
            <a:r>
              <a:rPr lang="en-GB" baseline="0" dirty="0" smtClean="0"/>
              <a:t> table displays your recent notifications, arranged by activity start date. You can update or cancel any notification listed on this table. Cancelled notifications will not appear on this table, and will have to be accessed through the abatement notification search. Any other submitted notifications that do not appear on this table can also be accessed through the abatement notification search.</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5</a:t>
            </a:fld>
            <a:endParaRPr lang="en-US" dirty="0"/>
          </a:p>
        </p:txBody>
      </p:sp>
    </p:spTree>
    <p:extLst>
      <p:ext uri="{BB962C8B-B14F-4D97-AF65-F5344CB8AC3E}">
        <p14:creationId xmlns:p14="http://schemas.microsoft.com/office/powerpoint/2010/main" val="1627803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submit</a:t>
            </a:r>
            <a:r>
              <a:rPr lang="en-GB" baseline="0" dirty="0" smtClean="0"/>
              <a:t> a new notification, click “New Abatement Notification.”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6</a:t>
            </a:fld>
            <a:endParaRPr lang="en-US" dirty="0"/>
          </a:p>
        </p:txBody>
      </p:sp>
    </p:spTree>
    <p:extLst>
      <p:ext uri="{BB962C8B-B14F-4D97-AF65-F5344CB8AC3E}">
        <p14:creationId xmlns:p14="http://schemas.microsoft.com/office/powerpoint/2010/main" val="415487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the full view of the edit page. Continue to the next slide for a breakdown of sections on this page.</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7</a:t>
            </a:fld>
            <a:endParaRPr lang="en-US" dirty="0"/>
          </a:p>
        </p:txBody>
      </p:sp>
    </p:spTree>
    <p:extLst>
      <p:ext uri="{BB962C8B-B14F-4D97-AF65-F5344CB8AC3E}">
        <p14:creationId xmlns:p14="http://schemas.microsoft.com/office/powerpoint/2010/main" val="1330011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A displays the type of notification being created and the certification expiration date, which cannot be edited. In Section B, use the radio buttons to select whether the notification is an Emergency Notification. If so, you must upload documentation to demonstrate this by clicking the ‘Choose File’ button and selecting the appropriate file. In Section C, enter the dates that lead‐based paint activity will begin and end. The end date must fall before the Certification Expiration Date as shown in Section A. </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8</a:t>
            </a:fld>
            <a:endParaRPr lang="en-US" dirty="0"/>
          </a:p>
        </p:txBody>
      </p:sp>
    </p:spTree>
    <p:extLst>
      <p:ext uri="{BB962C8B-B14F-4D97-AF65-F5344CB8AC3E}">
        <p14:creationId xmlns:p14="http://schemas.microsoft.com/office/powerpoint/2010/main" val="3487925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Section D, answer the questions and enter the required information describing the building where the work is to be performed. </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9</a:t>
            </a:fld>
            <a:endParaRPr lang="en-US" dirty="0"/>
          </a:p>
        </p:txBody>
      </p:sp>
    </p:spTree>
    <p:extLst>
      <p:ext uri="{BB962C8B-B14F-4D97-AF65-F5344CB8AC3E}">
        <p14:creationId xmlns:p14="http://schemas.microsoft.com/office/powerpoint/2010/main" val="3182196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p:nvPicPr>
        <p:blipFill>
          <a:blip r:embed="rId3" cstate="print"/>
          <a:stretch>
            <a:fillRect/>
          </a:stretch>
        </p:blipFill>
        <p:spPr>
          <a:xfrm>
            <a:off x="0" y="4069080"/>
            <a:ext cx="9144000" cy="1527048"/>
          </a:xfrm>
          <a:prstGeom prst="rect">
            <a:avLst/>
          </a:prstGeom>
        </p:spPr>
      </p:pic>
      <p:sp>
        <p:nvSpPr>
          <p:cNvPr id="2" name="Title 1"/>
          <p:cNvSpPr>
            <a:spLocks noGrp="1"/>
          </p:cNvSpPr>
          <p:nvPr>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smtClean="0"/>
              <a:t>Click to edit Master </a:t>
            </a:r>
            <a:br>
              <a:rPr lang="en-US" noProof="0" smtClean="0"/>
            </a:br>
            <a:r>
              <a:rPr lang="en-US" noProof="0" smtClean="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0" name="TextBox 19"/>
          <p:cNvSpPr txBox="1"/>
          <p:nvPr/>
        </p:nvSpPr>
        <p:spPr bwMode="auto">
          <a:xfrm>
            <a:off x="449263" y="6515640"/>
            <a:ext cx="2272672" cy="342360"/>
          </a:xfrm>
          <a:prstGeom prst="rect">
            <a:avLst/>
          </a:prstGeom>
          <a:noFill/>
          <a:ln w="3175" algn="ctr">
            <a:noFill/>
            <a:miter lim="800000"/>
            <a:headEnd/>
            <a:tailEnd/>
          </a:ln>
          <a:effectLst/>
        </p:spPr>
        <p:txBody>
          <a:bodyPr vert="horz" wrap="square" lIns="0" tIns="0" rIns="0" bIns="0" rtlCol="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noProof="0" dirty="0" smtClean="0">
              <a:solidFill>
                <a:srgbClr val="666666"/>
              </a:solidFill>
              <a:latin typeface="Arial" pitchFamily="34" charset="0"/>
              <a:ea typeface="+mn-ea"/>
              <a:cs typeface="Arial" pitchFamily="34" charset="0"/>
            </a:endParaRPr>
          </a:p>
        </p:txBody>
      </p:sp>
      <p:pic>
        <p:nvPicPr>
          <p:cNvPr id="48" name="Picture 8" descr="cover_bg_beet_part1.jpg &lt;IGNORE&gt;"/>
          <p:cNvPicPr>
            <a:picLocks noChangeAspect="1"/>
          </p:cNvPicPr>
          <p:nvPr/>
        </p:nvPicPr>
        <p:blipFill>
          <a:blip r:embed="rId4" cstate="print"/>
          <a:stretch>
            <a:fillRect/>
          </a:stretch>
        </p:blipFill>
        <p:spPr>
          <a:xfrm>
            <a:off x="19" y="3906044"/>
            <a:ext cx="9143961" cy="178592"/>
          </a:xfrm>
          <a:prstGeom prst="rect">
            <a:avLst/>
          </a:prstGeom>
        </p:spPr>
      </p:pic>
      <p:pic>
        <p:nvPicPr>
          <p:cNvPr id="52" name="Picture 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7840" y="4254384"/>
            <a:ext cx="2103120" cy="12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530560"/>
      </p:ext>
    </p:extLst>
  </p:cSld>
  <p:clrMapOvr>
    <a:masterClrMapping/>
  </p:clrMapOvr>
  <p:transition>
    <p:fade/>
  </p:transition>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mall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23530287"/>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ultiple Image">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21" name="Picture Placeholder 20"/>
          <p:cNvSpPr>
            <a:spLocks noGrp="1"/>
          </p:cNvSpPr>
          <p:nvPr>
            <p:ph type="pic" sz="quarter" idx="14"/>
          </p:nvPr>
        </p:nvSpPr>
        <p:spPr>
          <a:xfrm>
            <a:off x="447676" y="1325563"/>
            <a:ext cx="2580730"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1" name="Picture Placeholder 20"/>
          <p:cNvSpPr>
            <a:spLocks noGrp="1"/>
          </p:cNvSpPr>
          <p:nvPr>
            <p:ph type="pic" sz="quarter" idx="15"/>
          </p:nvPr>
        </p:nvSpPr>
        <p:spPr>
          <a:xfrm>
            <a:off x="3230319"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2" name="Picture Placeholder 20"/>
          <p:cNvSpPr>
            <a:spLocks noGrp="1"/>
          </p:cNvSpPr>
          <p:nvPr>
            <p:ph type="pic" sz="quarter" idx="16"/>
          </p:nvPr>
        </p:nvSpPr>
        <p:spPr>
          <a:xfrm>
            <a:off x="6059516"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4"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Content Placeholder 20"/>
          <p:cNvSpPr>
            <a:spLocks noGrp="1"/>
          </p:cNvSpPr>
          <p:nvPr>
            <p:ph sz="quarter" idx="17" hasCustomPrompt="1"/>
          </p:nvPr>
        </p:nvSpPr>
        <p:spPr>
          <a:xfrm>
            <a:off x="447675" y="4614043"/>
            <a:ext cx="258212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22" hasCustomPrompt="1"/>
          </p:nvPr>
        </p:nvSpPr>
        <p:spPr>
          <a:xfrm>
            <a:off x="3233168" y="4614042"/>
            <a:ext cx="2621722"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0"/>
          <p:cNvSpPr>
            <a:spLocks noGrp="1"/>
          </p:cNvSpPr>
          <p:nvPr>
            <p:ph sz="quarter" idx="23" hasCustomPrompt="1"/>
          </p:nvPr>
        </p:nvSpPr>
        <p:spPr>
          <a:xfrm>
            <a:off x="6066430" y="4614042"/>
            <a:ext cx="263307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6058951"/>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21" name="Picture Placeholder 20"/>
          <p:cNvSpPr>
            <a:spLocks noGrp="1"/>
          </p:cNvSpPr>
          <p:nvPr>
            <p:ph type="pic" sz="quarter" idx="14"/>
          </p:nvPr>
        </p:nvSpPr>
        <p:spPr>
          <a:xfrm>
            <a:off x="447675" y="1325563"/>
            <a:ext cx="8251825"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hasCustomPrompt="1"/>
          </p:nvPr>
        </p:nvSpPr>
        <p:spPr>
          <a:xfrm>
            <a:off x="447674" y="5016525"/>
            <a:ext cx="8251825"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text styles</a:t>
            </a:r>
          </a:p>
          <a:p>
            <a:pPr lvl="1"/>
            <a:r>
              <a:rPr lang="en-US" smtClean="0"/>
              <a:t>Second level</a:t>
            </a:r>
          </a:p>
          <a:p>
            <a:pPr lvl="2"/>
            <a:r>
              <a:rPr lang="en-US" smtClean="0"/>
              <a:t>Third level</a:t>
            </a:r>
            <a:endParaRPr lang="en-US" dirty="0"/>
          </a:p>
        </p:txBody>
      </p:sp>
    </p:spTree>
    <p:extLst>
      <p:ext uri="{BB962C8B-B14F-4D97-AF65-F5344CB8AC3E}">
        <p14:creationId xmlns:p14="http://schemas.microsoft.com/office/powerpoint/2010/main" val="399246204"/>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side small graphic ">
    <p:spTree>
      <p:nvGrpSpPr>
        <p:cNvPr id="1" name=""/>
        <p:cNvGrpSpPr/>
        <p:nvPr/>
      </p:nvGrpSpPr>
      <p:grpSpPr>
        <a:xfrm>
          <a:off x="0" y="0"/>
          <a:ext cx="0" cy="0"/>
          <a:chOff x="0" y="0"/>
          <a:chExt cx="0" cy="0"/>
        </a:xfrm>
      </p:grpSpPr>
      <p:sp>
        <p:nvSpPr>
          <p:cNvPr id="14" name="Content Placeholder 20"/>
          <p:cNvSpPr>
            <a:spLocks noGrp="1"/>
          </p:cNvSpPr>
          <p:nvPr>
            <p:ph sz="quarter" idx="17"/>
          </p:nvPr>
        </p:nvSpPr>
        <p:spPr>
          <a:xfrm>
            <a:off x="449263" y="1266825"/>
            <a:ext cx="626110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Picture Placeholder 11"/>
          <p:cNvSpPr>
            <a:spLocks noGrp="1"/>
          </p:cNvSpPr>
          <p:nvPr>
            <p:ph type="pic" sz="quarter" idx="23" hasCustomPrompt="1"/>
          </p:nvPr>
        </p:nvSpPr>
        <p:spPr>
          <a:xfrm>
            <a:off x="6854825" y="1325563"/>
            <a:ext cx="1844675"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dirty="0" smtClean="0"/>
              <a:t>Text</a:t>
            </a:r>
            <a:endParaRPr lang="en-US" dirty="0"/>
          </a:p>
        </p:txBody>
      </p:sp>
    </p:spTree>
    <p:extLst>
      <p:ext uri="{BB962C8B-B14F-4D97-AF65-F5344CB8AC3E}">
        <p14:creationId xmlns:p14="http://schemas.microsoft.com/office/powerpoint/2010/main" val="2841214535"/>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icture">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1"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Content Placeholder 20"/>
          <p:cNvSpPr>
            <a:spLocks noGrp="1"/>
          </p:cNvSpPr>
          <p:nvPr>
            <p:ph sz="quarter" idx="17"/>
          </p:nvPr>
        </p:nvSpPr>
        <p:spPr>
          <a:xfrm>
            <a:off x="449264"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0"/>
          <p:cNvSpPr>
            <a:spLocks noGrp="1"/>
          </p:cNvSpPr>
          <p:nvPr>
            <p:ph sz="quarter" idx="23"/>
          </p:nvPr>
        </p:nvSpPr>
        <p:spPr>
          <a:xfrm>
            <a:off x="4741416"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0"/>
          <p:cNvSpPr>
            <a:spLocks noGrp="1"/>
          </p:cNvSpPr>
          <p:nvPr>
            <p:ph sz="quarter" idx="24"/>
          </p:nvPr>
        </p:nvSpPr>
        <p:spPr>
          <a:xfrm>
            <a:off x="447674" y="1266825"/>
            <a:ext cx="8251825"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14501465"/>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47675" y="1266825"/>
            <a:ext cx="823912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smtClean="0"/>
              <a:t>Click to enter text</a:t>
            </a:r>
            <a:endParaRPr lang="en-US" noProof="0" dirty="0" smtClean="0"/>
          </a:p>
        </p:txBody>
      </p:sp>
      <p:sp>
        <p:nvSpPr>
          <p:cNvPr id="21" name="Picture Placeholder 20"/>
          <p:cNvSpPr>
            <a:spLocks noGrp="1"/>
          </p:cNvSpPr>
          <p:nvPr>
            <p:ph type="pic" sz="quarter" idx="14"/>
          </p:nvPr>
        </p:nvSpPr>
        <p:spPr>
          <a:xfrm>
            <a:off x="447675" y="1744717"/>
            <a:ext cx="8251825"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dirty="0" smtClean="0"/>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6571632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ation page">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266825"/>
            <a:ext cx="6262688" cy="1730375"/>
          </a:xfrm>
        </p:spPr>
        <p:txBody>
          <a:bodyPr wrap="square" lIns="0" tIns="0" rIns="0" bIns="0">
            <a:normAutofit/>
          </a:bodyPr>
          <a:lstStyle>
            <a:lvl1pPr algn="l">
              <a:defRPr sz="3000" baseline="0">
                <a:solidFill>
                  <a:schemeClr val="tx2"/>
                </a:solidFill>
              </a:defRPr>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4003353390"/>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losing page for sales presentati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US" noProof="0" smtClean="0"/>
              <a:t>Thank you</a:t>
            </a:r>
            <a:endParaRPr lang="en-US"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228231293"/>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1795654005"/>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3" name="Title Placeholder 1"/>
          <p:cNvSpPr>
            <a:spLocks noGrp="1"/>
          </p:cNvSpPr>
          <p:nvPr>
            <p:ph type="title" hasCustomPrompt="1"/>
          </p:nvPr>
        </p:nvSpPr>
        <p:spPr>
          <a:xfrm>
            <a:off x="447675" y="185739"/>
            <a:ext cx="8239125" cy="920750"/>
          </a:xfrm>
          <a:prstGeom prst="rect">
            <a:avLst/>
          </a:prstGeom>
        </p:spPr>
        <p:txBody>
          <a:bodyPr vert="horz" lIns="0" tIns="0" rIns="0" bIns="0" rtlCol="0" anchor="ctr" anchorCtr="0">
            <a:normAutofit/>
          </a:bodyPr>
          <a:lstStyle>
            <a:lvl1pPr>
              <a:defRPr/>
            </a:lvl1pPr>
          </a:lstStyle>
          <a:p>
            <a:r>
              <a:rPr lang="en-US" noProof="0" dirty="0" smtClean="0"/>
              <a:t>Click to edit Master title style                    </a:t>
            </a:r>
            <a:endParaRPr lang="en-US" noProof="0" dirty="0"/>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0256" y="150658"/>
            <a:ext cx="1571624" cy="95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7074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wo">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8179678"/>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13344224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 High Content slide">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4" name="Content Placeholder 20"/>
          <p:cNvSpPr>
            <a:spLocks noGrp="1"/>
          </p:cNvSpPr>
          <p:nvPr>
            <p:ph sz="quarter" idx="17"/>
          </p:nvPr>
        </p:nvSpPr>
        <p:spPr>
          <a:xfrm>
            <a:off x="449263" y="1289829"/>
            <a:ext cx="8250237"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0269347"/>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two - High Content slid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2"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5" name="Content Placeholder 20"/>
          <p:cNvSpPr>
            <a:spLocks noGrp="1"/>
          </p:cNvSpPr>
          <p:nvPr>
            <p:ph sz="quarter" idx="17"/>
          </p:nvPr>
        </p:nvSpPr>
        <p:spPr>
          <a:xfrm>
            <a:off x="449264" y="1289829"/>
            <a:ext cx="3956049"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0"/>
          <p:cNvSpPr>
            <a:spLocks noGrp="1"/>
          </p:cNvSpPr>
          <p:nvPr>
            <p:ph sz="quarter" idx="18"/>
          </p:nvPr>
        </p:nvSpPr>
        <p:spPr>
          <a:xfrm>
            <a:off x="4754116" y="1289829"/>
            <a:ext cx="3945384"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66618"/>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age">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0876865"/>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p:nvPicPr>
        <p:blipFill>
          <a:blip r:embed="rId2" cstate="print"/>
          <a:stretch>
            <a:fillRect/>
          </a:stretch>
        </p:blipFill>
        <p:spPr>
          <a:xfrm>
            <a:off x="0" y="2286000"/>
            <a:ext cx="9144000" cy="2286000"/>
          </a:xfrm>
          <a:prstGeom prst="rect">
            <a:avLst/>
          </a:prstGeom>
        </p:spPr>
      </p:pic>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39529178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p:nvPicPr>
        <p:blipFill>
          <a:blip r:embed="rId2" cstate="print"/>
          <a:stretch>
            <a:fillRect/>
          </a:stretch>
        </p:blipFill>
        <p:spPr>
          <a:xfrm>
            <a:off x="0" y="0"/>
            <a:ext cx="9144000" cy="6858000"/>
          </a:xfrm>
          <a:prstGeom prst="rect">
            <a:avLst/>
          </a:prstGeom>
        </p:spPr>
      </p:pic>
      <p:pic>
        <p:nvPicPr>
          <p:cNvPr id="40" name="Image 15" descr="section.jpg &lt;IGNORE&gt;"/>
          <p:cNvPicPr>
            <a:picLocks noChangeAspect="1"/>
          </p:cNvPicPr>
          <p:nvPr/>
        </p:nvPicPr>
        <p:blipFill>
          <a:blip r:embed="rId3" cstate="print"/>
          <a:stretch>
            <a:fillRect/>
          </a:stretch>
        </p:blipFill>
        <p:spPr>
          <a:xfrm>
            <a:off x="0" y="2286000"/>
            <a:ext cx="9144000" cy="2286000"/>
          </a:xfrm>
          <a:prstGeom prst="rect">
            <a:avLst/>
          </a:prstGeom>
        </p:spPr>
      </p:pic>
      <p:sp>
        <p:nvSpPr>
          <p:cNvPr id="2" name="Title 1"/>
          <p:cNvSpPr>
            <a:spLocks noGrp="1"/>
          </p:cNvSpPr>
          <p:nvPr>
            <p:ph type="ctrTitle"/>
          </p:nvPr>
        </p:nvSpPr>
        <p:spPr bwMode="gray">
          <a:xfrm>
            <a:off x="447674" y="253048"/>
            <a:ext cx="8251826" cy="605254"/>
          </a:xfrm>
        </p:spPr>
        <p:txBody>
          <a:bodyPr wrap="square" lIns="0" tIns="0" rIns="0" bIns="0">
            <a:noAutofit/>
          </a:bodyPr>
          <a:lstStyle>
            <a:lvl1pPr algn="l">
              <a:defRPr sz="3900" baseline="0">
                <a:solidFill>
                  <a:srgbClr val="FFFFFF"/>
                </a:solidFill>
              </a:defRPr>
            </a:lvl1pPr>
          </a:lstStyle>
          <a:p>
            <a:r>
              <a:rPr lang="en-US" noProof="0" smtClean="0"/>
              <a:t>Click to edit Master title style</a:t>
            </a:r>
            <a:endParaRPr lang="en-US" noProof="0" dirty="0"/>
          </a:p>
        </p:txBody>
      </p:sp>
      <p:sp>
        <p:nvSpPr>
          <p:cNvPr id="13" name="Subtitle 2"/>
          <p:cNvSpPr>
            <a:spLocks noGrp="1"/>
          </p:cNvSpPr>
          <p:nvPr>
            <p:ph type="subTitle" idx="1"/>
          </p:nvPr>
        </p:nvSpPr>
        <p:spPr bwMode="gray">
          <a:xfrm>
            <a:off x="447675" y="855981"/>
            <a:ext cx="8251825"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a:p>
        </p:txBody>
      </p:sp>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880" y="4661697"/>
            <a:ext cx="2103120" cy="115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007425"/>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178077"/>
            <a:ext cx="8239125" cy="925509"/>
          </a:xfrm>
          <a:prstGeom prst="rect">
            <a:avLst/>
          </a:prstGeom>
        </p:spPr>
        <p:txBody>
          <a:bodyPr vert="horz" lIns="0" tIns="0" rIns="0" bIns="0" rtlCol="0" anchor="ctr" anchorCtr="0">
            <a:normAutofit/>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2524114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iming>
    <p:tnLst>
      <p:par>
        <p:cTn id="1" dur="indefinite" restart="never" nodeType="tmRoot"/>
      </p:par>
    </p:tnLst>
  </p:timing>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Lead User Guide:</a:t>
            </a:r>
            <a:br>
              <a:rPr lang="en-GB" dirty="0" smtClean="0"/>
            </a:br>
            <a:r>
              <a:rPr lang="en-GB" dirty="0" smtClean="0"/>
              <a:t>Abatement Notifications</a:t>
            </a:r>
            <a:endParaRPr lang="en-GB" dirty="0"/>
          </a:p>
        </p:txBody>
      </p:sp>
      <p:sp>
        <p:nvSpPr>
          <p:cNvPr id="3" name="Subtitle 2"/>
          <p:cNvSpPr>
            <a:spLocks noGrp="1"/>
          </p:cNvSpPr>
          <p:nvPr>
            <p:ph type="subTitle" idx="1"/>
          </p:nvPr>
        </p:nvSpPr>
        <p:spPr/>
        <p:txBody>
          <a:bodyPr/>
          <a:lstStyle/>
          <a:p>
            <a:r>
              <a:rPr lang="en-GB" dirty="0"/>
              <a:t>U</a:t>
            </a:r>
            <a:r>
              <a:rPr lang="en-GB" dirty="0" smtClean="0"/>
              <a:t>pdated </a:t>
            </a:r>
            <a:r>
              <a:rPr lang="en-GB" dirty="0" smtClean="0"/>
              <a:t>05/11/2018</a:t>
            </a:r>
            <a:endParaRPr lang="en-GB" dirty="0"/>
          </a:p>
        </p:txBody>
      </p:sp>
    </p:spTree>
    <p:extLst>
      <p:ext uri="{BB962C8B-B14F-4D97-AF65-F5344CB8AC3E}">
        <p14:creationId xmlns:p14="http://schemas.microsoft.com/office/powerpoint/2010/main" val="214671175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New Abatement Notification – Edit Page</a:t>
            </a:r>
            <a:endParaRPr lang="en-GB" dirty="0"/>
          </a:p>
        </p:txBody>
      </p:sp>
      <p:pic>
        <p:nvPicPr>
          <p:cNvPr id="6" name="Content Placeholder 5"/>
          <p:cNvPicPr>
            <a:picLocks noGrp="1" noChangeAspect="1"/>
          </p:cNvPicPr>
          <p:nvPr>
            <p:ph sz="quarter" idx="17"/>
          </p:nvPr>
        </p:nvPicPr>
        <p:blipFill rotWithShape="1">
          <a:blip r:embed="rId3" cstate="print">
            <a:extLst>
              <a:ext uri="{28A0092B-C50C-407E-A947-70E740481C1C}">
                <a14:useLocalDpi xmlns:a14="http://schemas.microsoft.com/office/drawing/2010/main" val="0"/>
              </a:ext>
            </a:extLst>
          </a:blip>
          <a:srcRect l="16612" t="76718" r="2554" b="6040"/>
          <a:stretch/>
        </p:blipFill>
        <p:spPr>
          <a:xfrm>
            <a:off x="336550" y="2743200"/>
            <a:ext cx="8470900" cy="2209800"/>
          </a:xfrm>
        </p:spPr>
      </p:pic>
      <p:sp>
        <p:nvSpPr>
          <p:cNvPr id="3" name="Slide Number Placeholder 2"/>
          <p:cNvSpPr>
            <a:spLocks noGrp="1"/>
          </p:cNvSpPr>
          <p:nvPr>
            <p:ph type="sldNum" sz="quarter" idx="12"/>
          </p:nvPr>
        </p:nvSpPr>
        <p:spPr/>
        <p:txBody>
          <a:bodyPr/>
          <a:lstStyle/>
          <a:p>
            <a:fld id="{29C36330-CCD3-45AA-BB11-D53986335625}" type="slidenum">
              <a:rPr lang="en-US" smtClean="0"/>
              <a:pPr/>
              <a:t>10</a:t>
            </a:fld>
            <a:endParaRPr lang="en-US" dirty="0"/>
          </a:p>
        </p:txBody>
      </p:sp>
    </p:spTree>
    <p:extLst>
      <p:ext uri="{BB962C8B-B14F-4D97-AF65-F5344CB8AC3E}">
        <p14:creationId xmlns:p14="http://schemas.microsoft.com/office/powerpoint/2010/main" val="3017056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1325" cy="920750"/>
          </a:xfrm>
        </p:spPr>
        <p:txBody>
          <a:bodyPr>
            <a:normAutofit/>
          </a:bodyPr>
          <a:lstStyle/>
          <a:p>
            <a:r>
              <a:rPr lang="en-GB" sz="2400" dirty="0" smtClean="0"/>
              <a:t>New Abatement Notification – Review Page</a:t>
            </a:r>
            <a:endParaRPr lang="en-GB" sz="2400" dirty="0"/>
          </a:p>
        </p:txBody>
      </p:sp>
      <p:pic>
        <p:nvPicPr>
          <p:cNvPr id="4" name="Content Placeholder 3"/>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652761" y="1263650"/>
            <a:ext cx="3843240" cy="4889500"/>
          </a:xfrm>
        </p:spPr>
      </p:pic>
      <p:sp>
        <p:nvSpPr>
          <p:cNvPr id="3" name="Slide Number Placeholder 2"/>
          <p:cNvSpPr>
            <a:spLocks noGrp="1"/>
          </p:cNvSpPr>
          <p:nvPr>
            <p:ph type="sldNum" sz="quarter" idx="12"/>
          </p:nvPr>
        </p:nvSpPr>
        <p:spPr/>
        <p:txBody>
          <a:bodyPr/>
          <a:lstStyle/>
          <a:p>
            <a:fld id="{29C36330-CCD3-45AA-BB11-D53986335625}" type="slidenum">
              <a:rPr lang="en-US" smtClean="0"/>
              <a:pPr/>
              <a:t>11</a:t>
            </a:fld>
            <a:endParaRPr lang="en-US" dirty="0"/>
          </a:p>
        </p:txBody>
      </p:sp>
    </p:spTree>
    <p:extLst>
      <p:ext uri="{BB962C8B-B14F-4D97-AF65-F5344CB8AC3E}">
        <p14:creationId xmlns:p14="http://schemas.microsoft.com/office/powerpoint/2010/main" val="2889043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8"/>
            <a:ext cx="6715125" cy="1109661"/>
          </a:xfrm>
        </p:spPr>
        <p:txBody>
          <a:bodyPr>
            <a:normAutofit/>
          </a:bodyPr>
          <a:lstStyle/>
          <a:p>
            <a:r>
              <a:rPr lang="en-GB" sz="2400" dirty="0" smtClean="0"/>
              <a:t>New Abatement Notification – Acceptance Statement</a:t>
            </a:r>
            <a:endParaRPr lang="en-GB" sz="2400" dirty="0"/>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381060" y="2331519"/>
            <a:ext cx="4381880" cy="2316681"/>
          </a:xfrm>
        </p:spPr>
      </p:pic>
      <p:sp>
        <p:nvSpPr>
          <p:cNvPr id="5" name="Slide Number Placeholder 4"/>
          <p:cNvSpPr>
            <a:spLocks noGrp="1"/>
          </p:cNvSpPr>
          <p:nvPr>
            <p:ph type="sldNum" sz="quarter" idx="12"/>
          </p:nvPr>
        </p:nvSpPr>
        <p:spPr/>
        <p:txBody>
          <a:bodyPr/>
          <a:lstStyle/>
          <a:p>
            <a:fld id="{29C36330-CCD3-45AA-BB11-D53986335625}" type="slidenum">
              <a:rPr lang="en-US" smtClean="0"/>
              <a:pPr/>
              <a:t>12</a:t>
            </a:fld>
            <a:endParaRPr lang="en-US" dirty="0"/>
          </a:p>
        </p:txBody>
      </p:sp>
      <p:sp>
        <p:nvSpPr>
          <p:cNvPr id="3" name="Rectangle 2"/>
          <p:cNvSpPr/>
          <p:nvPr/>
        </p:nvSpPr>
        <p:spPr>
          <a:xfrm>
            <a:off x="3923415" y="4038600"/>
            <a:ext cx="648586"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1418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1325" cy="920750"/>
          </a:xfrm>
        </p:spPr>
        <p:txBody>
          <a:bodyPr>
            <a:normAutofit/>
          </a:bodyPr>
          <a:lstStyle/>
          <a:p>
            <a:r>
              <a:rPr lang="en-GB" sz="2400" dirty="0" smtClean="0"/>
              <a:t>New Abatement Notification – eSignature Widget</a:t>
            </a:r>
            <a:endParaRPr lang="en-GB" sz="2400" dirty="0"/>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291160"/>
            <a:ext cx="8250237" cy="2834480"/>
          </a:xfrm>
        </p:spPr>
      </p:pic>
      <p:sp>
        <p:nvSpPr>
          <p:cNvPr id="3" name="Slide Number Placeholder 2"/>
          <p:cNvSpPr>
            <a:spLocks noGrp="1"/>
          </p:cNvSpPr>
          <p:nvPr>
            <p:ph type="sldNum" sz="quarter" idx="12"/>
          </p:nvPr>
        </p:nvSpPr>
        <p:spPr/>
        <p:txBody>
          <a:bodyPr/>
          <a:lstStyle/>
          <a:p>
            <a:fld id="{29C36330-CCD3-45AA-BB11-D53986335625}" type="slidenum">
              <a:rPr lang="en-US" smtClean="0"/>
              <a:pPr/>
              <a:t>13</a:t>
            </a:fld>
            <a:endParaRPr lang="en-US" dirty="0"/>
          </a:p>
        </p:txBody>
      </p:sp>
      <p:sp>
        <p:nvSpPr>
          <p:cNvPr id="5" name="Rectangle 4"/>
          <p:cNvSpPr/>
          <p:nvPr/>
        </p:nvSpPr>
        <p:spPr>
          <a:xfrm>
            <a:off x="6096000" y="3276600"/>
            <a:ext cx="685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6669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1325" cy="920750"/>
          </a:xfrm>
        </p:spPr>
        <p:txBody>
          <a:bodyPr>
            <a:normAutofit/>
          </a:bodyPr>
          <a:lstStyle/>
          <a:p>
            <a:r>
              <a:rPr lang="en-GB" sz="2400" dirty="0" smtClean="0"/>
              <a:t>New Abatement Notification – Submission Confirmation</a:t>
            </a:r>
            <a:endParaRPr lang="en-GB" sz="2400" dirty="0"/>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288183" y="1471736"/>
            <a:ext cx="4572396" cy="4473328"/>
          </a:xfrm>
        </p:spPr>
      </p:pic>
      <p:sp>
        <p:nvSpPr>
          <p:cNvPr id="3" name="Slide Number Placeholder 2"/>
          <p:cNvSpPr>
            <a:spLocks noGrp="1"/>
          </p:cNvSpPr>
          <p:nvPr>
            <p:ph type="sldNum" sz="quarter" idx="12"/>
          </p:nvPr>
        </p:nvSpPr>
        <p:spPr/>
        <p:txBody>
          <a:bodyPr/>
          <a:lstStyle/>
          <a:p>
            <a:fld id="{29C36330-CCD3-45AA-BB11-D53986335625}" type="slidenum">
              <a:rPr lang="en-US" smtClean="0"/>
              <a:pPr/>
              <a:t>14</a:t>
            </a:fld>
            <a:endParaRPr lang="en-US" dirty="0"/>
          </a:p>
        </p:txBody>
      </p:sp>
    </p:spTree>
    <p:extLst>
      <p:ext uri="{BB962C8B-B14F-4D97-AF65-F5344CB8AC3E}">
        <p14:creationId xmlns:p14="http://schemas.microsoft.com/office/powerpoint/2010/main" val="4059687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New Abatement Notification – Email Confirmation</a:t>
            </a:r>
            <a:endParaRPr lang="en-GB" dirty="0"/>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679653"/>
            <a:ext cx="8250237" cy="4057493"/>
          </a:xfrm>
        </p:spPr>
      </p:pic>
      <p:sp>
        <p:nvSpPr>
          <p:cNvPr id="3" name="Slide Number Placeholder 2"/>
          <p:cNvSpPr>
            <a:spLocks noGrp="1"/>
          </p:cNvSpPr>
          <p:nvPr>
            <p:ph type="sldNum" sz="quarter" idx="12"/>
          </p:nvPr>
        </p:nvSpPr>
        <p:spPr/>
        <p:txBody>
          <a:bodyPr/>
          <a:lstStyle/>
          <a:p>
            <a:fld id="{29C36330-CCD3-45AA-BB11-D53986335625}" type="slidenum">
              <a:rPr lang="en-US" smtClean="0"/>
              <a:pPr/>
              <a:t>15</a:t>
            </a:fld>
            <a:endParaRPr lang="en-US" dirty="0"/>
          </a:p>
        </p:txBody>
      </p:sp>
    </p:spTree>
    <p:extLst>
      <p:ext uri="{BB962C8B-B14F-4D97-AF65-F5344CB8AC3E}">
        <p14:creationId xmlns:p14="http://schemas.microsoft.com/office/powerpoint/2010/main" val="798865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Notification Added to Table</a:t>
            </a:r>
            <a:endParaRPr lang="en-GB" dirty="0"/>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129651"/>
            <a:ext cx="8250237" cy="3157497"/>
          </a:xfrm>
        </p:spPr>
      </p:pic>
      <p:sp>
        <p:nvSpPr>
          <p:cNvPr id="3" name="Slide Number Placeholder 2"/>
          <p:cNvSpPr>
            <a:spLocks noGrp="1"/>
          </p:cNvSpPr>
          <p:nvPr>
            <p:ph type="sldNum" sz="quarter" idx="12"/>
          </p:nvPr>
        </p:nvSpPr>
        <p:spPr/>
        <p:txBody>
          <a:bodyPr/>
          <a:lstStyle/>
          <a:p>
            <a:fld id="{29C36330-CCD3-45AA-BB11-D53986335625}" type="slidenum">
              <a:rPr lang="en-US" smtClean="0"/>
              <a:pPr/>
              <a:t>16</a:t>
            </a:fld>
            <a:endParaRPr lang="en-US" dirty="0"/>
          </a:p>
        </p:txBody>
      </p:sp>
    </p:spTree>
    <p:extLst>
      <p:ext uri="{BB962C8B-B14F-4D97-AF65-F5344CB8AC3E}">
        <p14:creationId xmlns:p14="http://schemas.microsoft.com/office/powerpoint/2010/main" val="453188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 Submitted Notification</a:t>
            </a:r>
            <a:endParaRPr lang="en-GB" dirty="0"/>
          </a:p>
        </p:txBody>
      </p:sp>
      <p:pic>
        <p:nvPicPr>
          <p:cNvPr id="4" name="Content Placeholder 3"/>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470726" y="1263650"/>
            <a:ext cx="4207310" cy="4889500"/>
          </a:xfrm>
        </p:spPr>
      </p:pic>
      <p:sp>
        <p:nvSpPr>
          <p:cNvPr id="3" name="Slide Number Placeholder 2"/>
          <p:cNvSpPr>
            <a:spLocks noGrp="1"/>
          </p:cNvSpPr>
          <p:nvPr>
            <p:ph type="sldNum" sz="quarter" idx="12"/>
          </p:nvPr>
        </p:nvSpPr>
        <p:spPr/>
        <p:txBody>
          <a:bodyPr/>
          <a:lstStyle/>
          <a:p>
            <a:fld id="{29C36330-CCD3-45AA-BB11-D53986335625}" type="slidenum">
              <a:rPr lang="en-US" smtClean="0"/>
              <a:pPr/>
              <a:t>17</a:t>
            </a:fld>
            <a:endParaRPr lang="en-US" dirty="0"/>
          </a:p>
        </p:txBody>
      </p:sp>
    </p:spTree>
    <p:extLst>
      <p:ext uri="{BB962C8B-B14F-4D97-AF65-F5344CB8AC3E}">
        <p14:creationId xmlns:p14="http://schemas.microsoft.com/office/powerpoint/2010/main" val="859072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Update Abatement Notification</a:t>
            </a:r>
            <a:endParaRPr lang="en-GB" dirty="0"/>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129651"/>
            <a:ext cx="8250237" cy="3157497"/>
          </a:xfrm>
        </p:spPr>
      </p:pic>
      <p:sp>
        <p:nvSpPr>
          <p:cNvPr id="3" name="Slide Number Placeholder 2"/>
          <p:cNvSpPr>
            <a:spLocks noGrp="1"/>
          </p:cNvSpPr>
          <p:nvPr>
            <p:ph type="sldNum" sz="quarter" idx="12"/>
          </p:nvPr>
        </p:nvSpPr>
        <p:spPr/>
        <p:txBody>
          <a:bodyPr/>
          <a:lstStyle/>
          <a:p>
            <a:fld id="{29C36330-CCD3-45AA-BB11-D53986335625}" type="slidenum">
              <a:rPr lang="en-US" smtClean="0"/>
              <a:pPr/>
              <a:t>18</a:t>
            </a:fld>
            <a:endParaRPr lang="en-US" dirty="0"/>
          </a:p>
        </p:txBody>
      </p:sp>
    </p:spTree>
    <p:extLst>
      <p:ext uri="{BB962C8B-B14F-4D97-AF65-F5344CB8AC3E}">
        <p14:creationId xmlns:p14="http://schemas.microsoft.com/office/powerpoint/2010/main" val="2229828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1325" cy="920750"/>
          </a:xfrm>
        </p:spPr>
        <p:txBody>
          <a:bodyPr>
            <a:normAutofit/>
          </a:bodyPr>
          <a:lstStyle/>
          <a:p>
            <a:r>
              <a:rPr lang="en-GB" sz="2400" dirty="0" smtClean="0"/>
              <a:t>Update Abatement Notification – Edit Page</a:t>
            </a:r>
            <a:endParaRPr lang="en-GB" sz="2400" dirty="0"/>
          </a:p>
        </p:txBody>
      </p:sp>
      <p:pic>
        <p:nvPicPr>
          <p:cNvPr id="4" name="Content Placeholder 3"/>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677348" y="1263650"/>
            <a:ext cx="3794066" cy="4889500"/>
          </a:xfrm>
        </p:spPr>
      </p:pic>
      <p:sp>
        <p:nvSpPr>
          <p:cNvPr id="3" name="Slide Number Placeholder 2"/>
          <p:cNvSpPr>
            <a:spLocks noGrp="1"/>
          </p:cNvSpPr>
          <p:nvPr>
            <p:ph type="sldNum" sz="quarter" idx="12"/>
          </p:nvPr>
        </p:nvSpPr>
        <p:spPr/>
        <p:txBody>
          <a:bodyPr/>
          <a:lstStyle/>
          <a:p>
            <a:fld id="{29C36330-CCD3-45AA-BB11-D53986335625}" type="slidenum">
              <a:rPr lang="en-US" smtClean="0"/>
              <a:pPr/>
              <a:t>19</a:t>
            </a:fld>
            <a:endParaRPr lang="en-US" dirty="0"/>
          </a:p>
        </p:txBody>
      </p:sp>
    </p:spTree>
    <p:extLst>
      <p:ext uri="{BB962C8B-B14F-4D97-AF65-F5344CB8AC3E}">
        <p14:creationId xmlns:p14="http://schemas.microsoft.com/office/powerpoint/2010/main" val="3167159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Abatement Notifications Role</a:t>
            </a:r>
            <a:endParaRPr lang="en-GB" dirty="0"/>
          </a:p>
        </p:txBody>
      </p:sp>
      <p:pic>
        <p:nvPicPr>
          <p:cNvPr id="6" name="Content Placehold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568262" y="1263650"/>
            <a:ext cx="6012238" cy="4889500"/>
          </a:xfrm>
        </p:spPr>
      </p:pic>
      <p:sp>
        <p:nvSpPr>
          <p:cNvPr id="2" name="Slide Number Placeholder 1"/>
          <p:cNvSpPr>
            <a:spLocks noGrp="1"/>
          </p:cNvSpPr>
          <p:nvPr>
            <p:ph type="sldNum" sz="quarter" idx="12"/>
          </p:nvPr>
        </p:nvSpPr>
        <p:spPr/>
        <p:txBody>
          <a:bodyPr/>
          <a:lstStyle/>
          <a:p>
            <a:fld id="{29C36330-CCD3-45AA-BB11-D53986335625}" type="slidenum">
              <a:rPr lang="en-US" smtClean="0"/>
              <a:pPr/>
              <a:t>2</a:t>
            </a:fld>
            <a:endParaRPr lang="en-US" dirty="0"/>
          </a:p>
        </p:txBody>
      </p:sp>
    </p:spTree>
    <p:extLst>
      <p:ext uri="{BB962C8B-B14F-4D97-AF65-F5344CB8AC3E}">
        <p14:creationId xmlns:p14="http://schemas.microsoft.com/office/powerpoint/2010/main" val="3856445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1325" cy="920750"/>
          </a:xfrm>
        </p:spPr>
        <p:txBody>
          <a:bodyPr>
            <a:normAutofit/>
          </a:bodyPr>
          <a:lstStyle/>
          <a:p>
            <a:r>
              <a:rPr lang="en-GB" sz="2400" dirty="0" smtClean="0"/>
              <a:t>Update Abatement Notification – Review Page</a:t>
            </a:r>
            <a:endParaRPr lang="en-GB" sz="2400" dirty="0"/>
          </a:p>
        </p:txBody>
      </p:sp>
      <p:pic>
        <p:nvPicPr>
          <p:cNvPr id="4" name="Content Placeholder 3"/>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659284" y="1263650"/>
            <a:ext cx="3830195" cy="4889500"/>
          </a:xfrm>
        </p:spPr>
      </p:pic>
      <p:sp>
        <p:nvSpPr>
          <p:cNvPr id="3" name="Slide Number Placeholder 2"/>
          <p:cNvSpPr>
            <a:spLocks noGrp="1"/>
          </p:cNvSpPr>
          <p:nvPr>
            <p:ph type="sldNum" sz="quarter" idx="12"/>
          </p:nvPr>
        </p:nvSpPr>
        <p:spPr/>
        <p:txBody>
          <a:bodyPr/>
          <a:lstStyle/>
          <a:p>
            <a:fld id="{29C36330-CCD3-45AA-BB11-D53986335625}" type="slidenum">
              <a:rPr lang="en-US" smtClean="0"/>
              <a:pPr/>
              <a:t>20</a:t>
            </a:fld>
            <a:endParaRPr lang="en-US" dirty="0"/>
          </a:p>
        </p:txBody>
      </p:sp>
    </p:spTree>
    <p:extLst>
      <p:ext uri="{BB962C8B-B14F-4D97-AF65-F5344CB8AC3E}">
        <p14:creationId xmlns:p14="http://schemas.microsoft.com/office/powerpoint/2010/main" val="3056948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1325" cy="920750"/>
          </a:xfrm>
        </p:spPr>
        <p:txBody>
          <a:bodyPr>
            <a:normAutofit/>
          </a:bodyPr>
          <a:lstStyle/>
          <a:p>
            <a:r>
              <a:rPr lang="en-GB" sz="2400" dirty="0" smtClean="0"/>
              <a:t>Update Abatement Notification – Acceptance Statement </a:t>
            </a:r>
            <a:endParaRPr lang="en-GB" sz="2400" dirty="0"/>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407732" y="2506794"/>
            <a:ext cx="4328535" cy="2141406"/>
          </a:xfrm>
        </p:spPr>
      </p:pic>
      <p:sp>
        <p:nvSpPr>
          <p:cNvPr id="3" name="Slide Number Placeholder 2"/>
          <p:cNvSpPr>
            <a:spLocks noGrp="1"/>
          </p:cNvSpPr>
          <p:nvPr>
            <p:ph type="sldNum" sz="quarter" idx="12"/>
          </p:nvPr>
        </p:nvSpPr>
        <p:spPr/>
        <p:txBody>
          <a:bodyPr/>
          <a:lstStyle/>
          <a:p>
            <a:fld id="{29C36330-CCD3-45AA-BB11-D53986335625}" type="slidenum">
              <a:rPr lang="en-US" smtClean="0"/>
              <a:pPr/>
              <a:t>21</a:t>
            </a:fld>
            <a:endParaRPr lang="en-US" dirty="0"/>
          </a:p>
        </p:txBody>
      </p:sp>
      <p:sp>
        <p:nvSpPr>
          <p:cNvPr id="5" name="Rectangle 4"/>
          <p:cNvSpPr/>
          <p:nvPr/>
        </p:nvSpPr>
        <p:spPr>
          <a:xfrm>
            <a:off x="3962401" y="4114800"/>
            <a:ext cx="583904"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0406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1325" cy="920750"/>
          </a:xfrm>
        </p:spPr>
        <p:txBody>
          <a:bodyPr>
            <a:normAutofit/>
          </a:bodyPr>
          <a:lstStyle/>
          <a:p>
            <a:r>
              <a:rPr lang="en-GB" sz="2400" dirty="0" smtClean="0"/>
              <a:t>Update Abatement Notification – eSignature Agreement</a:t>
            </a:r>
            <a:endParaRPr lang="en-GB" sz="2400" dirty="0"/>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7675" y="2209800"/>
            <a:ext cx="8250237" cy="2987885"/>
          </a:xfrm>
        </p:spPr>
      </p:pic>
      <p:sp>
        <p:nvSpPr>
          <p:cNvPr id="3" name="Slide Number Placeholder 2"/>
          <p:cNvSpPr>
            <a:spLocks noGrp="1"/>
          </p:cNvSpPr>
          <p:nvPr>
            <p:ph type="sldNum" sz="quarter" idx="12"/>
          </p:nvPr>
        </p:nvSpPr>
        <p:spPr/>
        <p:txBody>
          <a:bodyPr/>
          <a:lstStyle/>
          <a:p>
            <a:fld id="{29C36330-CCD3-45AA-BB11-D53986335625}" type="slidenum">
              <a:rPr lang="en-US" smtClean="0"/>
              <a:pPr/>
              <a:t>22</a:t>
            </a:fld>
            <a:endParaRPr lang="en-US" dirty="0"/>
          </a:p>
        </p:txBody>
      </p:sp>
      <p:sp>
        <p:nvSpPr>
          <p:cNvPr id="5" name="Rectangle 4"/>
          <p:cNvSpPr/>
          <p:nvPr/>
        </p:nvSpPr>
        <p:spPr>
          <a:xfrm>
            <a:off x="6096000" y="3124200"/>
            <a:ext cx="685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85555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91325" cy="920750"/>
          </a:xfrm>
        </p:spPr>
        <p:txBody>
          <a:bodyPr>
            <a:normAutofit/>
          </a:bodyPr>
          <a:lstStyle/>
          <a:p>
            <a:r>
              <a:rPr lang="en-GB" sz="2400" dirty="0" smtClean="0"/>
              <a:t>Update Abatement Notification – Submission Confirmation</a:t>
            </a:r>
            <a:endParaRPr lang="en-GB" sz="2400" dirty="0"/>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215787" y="1391719"/>
            <a:ext cx="4717189" cy="4633362"/>
          </a:xfrm>
        </p:spPr>
      </p:pic>
      <p:sp>
        <p:nvSpPr>
          <p:cNvPr id="3" name="Slide Number Placeholder 2"/>
          <p:cNvSpPr>
            <a:spLocks noGrp="1"/>
          </p:cNvSpPr>
          <p:nvPr>
            <p:ph type="sldNum" sz="quarter" idx="12"/>
          </p:nvPr>
        </p:nvSpPr>
        <p:spPr/>
        <p:txBody>
          <a:bodyPr/>
          <a:lstStyle/>
          <a:p>
            <a:fld id="{29C36330-CCD3-45AA-BB11-D53986335625}" type="slidenum">
              <a:rPr lang="en-US" smtClean="0"/>
              <a:pPr/>
              <a:t>23</a:t>
            </a:fld>
            <a:endParaRPr lang="en-US" dirty="0"/>
          </a:p>
        </p:txBody>
      </p:sp>
    </p:spTree>
    <p:extLst>
      <p:ext uri="{BB962C8B-B14F-4D97-AF65-F5344CB8AC3E}">
        <p14:creationId xmlns:p14="http://schemas.microsoft.com/office/powerpoint/2010/main" val="3089514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Update Abatement Notification – Email Confirmation</a:t>
            </a:r>
            <a:endParaRPr lang="en-GB" dirty="0"/>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684757"/>
            <a:ext cx="8250237" cy="4047286"/>
          </a:xfrm>
        </p:spPr>
      </p:pic>
      <p:sp>
        <p:nvSpPr>
          <p:cNvPr id="3" name="Slide Number Placeholder 2"/>
          <p:cNvSpPr>
            <a:spLocks noGrp="1"/>
          </p:cNvSpPr>
          <p:nvPr>
            <p:ph type="sldNum" sz="quarter" idx="12"/>
          </p:nvPr>
        </p:nvSpPr>
        <p:spPr/>
        <p:txBody>
          <a:bodyPr/>
          <a:lstStyle/>
          <a:p>
            <a:fld id="{29C36330-CCD3-45AA-BB11-D53986335625}" type="slidenum">
              <a:rPr lang="en-US" smtClean="0"/>
              <a:pPr/>
              <a:t>24</a:t>
            </a:fld>
            <a:endParaRPr lang="en-US" dirty="0"/>
          </a:p>
        </p:txBody>
      </p:sp>
    </p:spTree>
    <p:extLst>
      <p:ext uri="{BB962C8B-B14F-4D97-AF65-F5344CB8AC3E}">
        <p14:creationId xmlns:p14="http://schemas.microsoft.com/office/powerpoint/2010/main" val="1819931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 Version History</a:t>
            </a:r>
            <a:endParaRPr lang="en-GB" dirty="0"/>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28600" y="2133600"/>
            <a:ext cx="8686800" cy="3291104"/>
          </a:xfrm>
        </p:spPr>
      </p:pic>
      <p:sp>
        <p:nvSpPr>
          <p:cNvPr id="3" name="Slide Number Placeholder 2"/>
          <p:cNvSpPr>
            <a:spLocks noGrp="1"/>
          </p:cNvSpPr>
          <p:nvPr>
            <p:ph type="sldNum" sz="quarter" idx="12"/>
          </p:nvPr>
        </p:nvSpPr>
        <p:spPr/>
        <p:txBody>
          <a:bodyPr/>
          <a:lstStyle/>
          <a:p>
            <a:fld id="{29C36330-CCD3-45AA-BB11-D53986335625}" type="slidenum">
              <a:rPr lang="en-US" smtClean="0"/>
              <a:pPr/>
              <a:t>25</a:t>
            </a:fld>
            <a:endParaRPr lang="en-US" dirty="0"/>
          </a:p>
        </p:txBody>
      </p:sp>
    </p:spTree>
    <p:extLst>
      <p:ext uri="{BB962C8B-B14F-4D97-AF65-F5344CB8AC3E}">
        <p14:creationId xmlns:p14="http://schemas.microsoft.com/office/powerpoint/2010/main" val="22182409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Version History Page</a:t>
            </a:r>
            <a:endParaRPr lang="en-GB" dirty="0"/>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296836"/>
            <a:ext cx="8250237" cy="2823128"/>
          </a:xfrm>
        </p:spPr>
      </p:pic>
      <p:sp>
        <p:nvSpPr>
          <p:cNvPr id="3" name="Slide Number Placeholder 2"/>
          <p:cNvSpPr>
            <a:spLocks noGrp="1"/>
          </p:cNvSpPr>
          <p:nvPr>
            <p:ph type="sldNum" sz="quarter" idx="12"/>
          </p:nvPr>
        </p:nvSpPr>
        <p:spPr/>
        <p:txBody>
          <a:bodyPr/>
          <a:lstStyle/>
          <a:p>
            <a:fld id="{29C36330-CCD3-45AA-BB11-D53986335625}" type="slidenum">
              <a:rPr lang="en-US" smtClean="0"/>
              <a:pPr/>
              <a:t>26</a:t>
            </a:fld>
            <a:endParaRPr lang="en-US" dirty="0"/>
          </a:p>
        </p:txBody>
      </p:sp>
    </p:spTree>
    <p:extLst>
      <p:ext uri="{BB962C8B-B14F-4D97-AF65-F5344CB8AC3E}">
        <p14:creationId xmlns:p14="http://schemas.microsoft.com/office/powerpoint/2010/main" val="324277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Cancel Abatement Notification</a:t>
            </a:r>
            <a:endParaRPr lang="en-GB" dirty="0"/>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130849"/>
            <a:ext cx="8250237" cy="3155102"/>
          </a:xfrm>
        </p:spPr>
      </p:pic>
      <p:sp>
        <p:nvSpPr>
          <p:cNvPr id="3" name="Slide Number Placeholder 2"/>
          <p:cNvSpPr>
            <a:spLocks noGrp="1"/>
          </p:cNvSpPr>
          <p:nvPr>
            <p:ph type="sldNum" sz="quarter" idx="12"/>
          </p:nvPr>
        </p:nvSpPr>
        <p:spPr/>
        <p:txBody>
          <a:bodyPr/>
          <a:lstStyle/>
          <a:p>
            <a:fld id="{29C36330-CCD3-45AA-BB11-D53986335625}" type="slidenum">
              <a:rPr lang="en-US" smtClean="0"/>
              <a:pPr/>
              <a:t>27</a:t>
            </a:fld>
            <a:endParaRPr lang="en-US" dirty="0"/>
          </a:p>
        </p:txBody>
      </p:sp>
    </p:spTree>
    <p:extLst>
      <p:ext uri="{BB962C8B-B14F-4D97-AF65-F5344CB8AC3E}">
        <p14:creationId xmlns:p14="http://schemas.microsoft.com/office/powerpoint/2010/main" val="3107817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15125" cy="920750"/>
          </a:xfrm>
        </p:spPr>
        <p:txBody>
          <a:bodyPr>
            <a:normAutofit/>
          </a:bodyPr>
          <a:lstStyle/>
          <a:p>
            <a:r>
              <a:rPr lang="en-GB" sz="2400" dirty="0" smtClean="0"/>
              <a:t>Cancel Abatement Notification – Review Page</a:t>
            </a:r>
            <a:endParaRPr lang="en-GB" sz="2400" dirty="0"/>
          </a:p>
        </p:txBody>
      </p:sp>
      <p:pic>
        <p:nvPicPr>
          <p:cNvPr id="4" name="Content Placeholder 3"/>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649680" y="1263650"/>
            <a:ext cx="3849403" cy="4889500"/>
          </a:xfrm>
        </p:spPr>
      </p:pic>
      <p:sp>
        <p:nvSpPr>
          <p:cNvPr id="3" name="Slide Number Placeholder 2"/>
          <p:cNvSpPr>
            <a:spLocks noGrp="1"/>
          </p:cNvSpPr>
          <p:nvPr>
            <p:ph type="sldNum" sz="quarter" idx="12"/>
          </p:nvPr>
        </p:nvSpPr>
        <p:spPr/>
        <p:txBody>
          <a:bodyPr/>
          <a:lstStyle/>
          <a:p>
            <a:fld id="{29C36330-CCD3-45AA-BB11-D53986335625}" type="slidenum">
              <a:rPr lang="en-US" smtClean="0"/>
              <a:pPr/>
              <a:t>28</a:t>
            </a:fld>
            <a:endParaRPr lang="en-US" dirty="0"/>
          </a:p>
        </p:txBody>
      </p:sp>
    </p:spTree>
    <p:extLst>
      <p:ext uri="{BB962C8B-B14F-4D97-AF65-F5344CB8AC3E}">
        <p14:creationId xmlns:p14="http://schemas.microsoft.com/office/powerpoint/2010/main" val="23270618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15125" cy="920750"/>
          </a:xfrm>
        </p:spPr>
        <p:txBody>
          <a:bodyPr>
            <a:normAutofit/>
          </a:bodyPr>
          <a:lstStyle/>
          <a:p>
            <a:r>
              <a:rPr lang="en-GB" sz="2400" dirty="0" smtClean="0"/>
              <a:t>Cancel Abatement Notification – Acceptance Statement</a:t>
            </a:r>
            <a:endParaRPr lang="en-GB" sz="2400" dirty="0"/>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429165" y="2588163"/>
            <a:ext cx="4290432" cy="2240474"/>
          </a:xfrm>
        </p:spPr>
      </p:pic>
      <p:sp>
        <p:nvSpPr>
          <p:cNvPr id="3" name="Slide Number Placeholder 2"/>
          <p:cNvSpPr>
            <a:spLocks noGrp="1"/>
          </p:cNvSpPr>
          <p:nvPr>
            <p:ph type="sldNum" sz="quarter" idx="12"/>
          </p:nvPr>
        </p:nvSpPr>
        <p:spPr/>
        <p:txBody>
          <a:bodyPr/>
          <a:lstStyle/>
          <a:p>
            <a:fld id="{29C36330-CCD3-45AA-BB11-D53986335625}" type="slidenum">
              <a:rPr lang="en-US" smtClean="0"/>
              <a:pPr/>
              <a:t>29</a:t>
            </a:fld>
            <a:endParaRPr lang="en-US" dirty="0"/>
          </a:p>
        </p:txBody>
      </p:sp>
      <p:sp>
        <p:nvSpPr>
          <p:cNvPr id="5" name="Rectangle 4"/>
          <p:cNvSpPr/>
          <p:nvPr/>
        </p:nvSpPr>
        <p:spPr>
          <a:xfrm>
            <a:off x="3962399" y="4267200"/>
            <a:ext cx="609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5959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Abatement Notifications Role</a:t>
            </a:r>
            <a:endParaRPr lang="en-GB" dirty="0"/>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406303" y="1574615"/>
            <a:ext cx="4336156" cy="4267570"/>
          </a:xfrm>
        </p:spPr>
      </p:pic>
      <p:sp>
        <p:nvSpPr>
          <p:cNvPr id="3" name="Slide Number Placeholder 2"/>
          <p:cNvSpPr>
            <a:spLocks noGrp="1"/>
          </p:cNvSpPr>
          <p:nvPr>
            <p:ph type="sldNum" sz="quarter" idx="12"/>
          </p:nvPr>
        </p:nvSpPr>
        <p:spPr/>
        <p:txBody>
          <a:bodyPr/>
          <a:lstStyle/>
          <a:p>
            <a:fld id="{29C36330-CCD3-45AA-BB11-D53986335625}" type="slidenum">
              <a:rPr lang="en-US" smtClean="0"/>
              <a:pPr/>
              <a:t>3</a:t>
            </a:fld>
            <a:endParaRPr lang="en-US" dirty="0"/>
          </a:p>
        </p:txBody>
      </p:sp>
    </p:spTree>
    <p:extLst>
      <p:ext uri="{BB962C8B-B14F-4D97-AF65-F5344CB8AC3E}">
        <p14:creationId xmlns:p14="http://schemas.microsoft.com/office/powerpoint/2010/main" val="3653674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15125" cy="920750"/>
          </a:xfrm>
        </p:spPr>
        <p:txBody>
          <a:bodyPr>
            <a:normAutofit/>
          </a:bodyPr>
          <a:lstStyle/>
          <a:p>
            <a:r>
              <a:rPr lang="en-GB" sz="2400" dirty="0" smtClean="0"/>
              <a:t>Cancel Abatement Notification – eSignature Widget</a:t>
            </a:r>
            <a:endParaRPr lang="en-GB" sz="2400" dirty="0"/>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210240"/>
            <a:ext cx="8250237" cy="2996320"/>
          </a:xfrm>
        </p:spPr>
      </p:pic>
      <p:sp>
        <p:nvSpPr>
          <p:cNvPr id="3" name="Slide Number Placeholder 2"/>
          <p:cNvSpPr>
            <a:spLocks noGrp="1"/>
          </p:cNvSpPr>
          <p:nvPr>
            <p:ph type="sldNum" sz="quarter" idx="12"/>
          </p:nvPr>
        </p:nvSpPr>
        <p:spPr/>
        <p:txBody>
          <a:bodyPr/>
          <a:lstStyle/>
          <a:p>
            <a:fld id="{29C36330-CCD3-45AA-BB11-D53986335625}" type="slidenum">
              <a:rPr lang="en-US" smtClean="0"/>
              <a:pPr/>
              <a:t>30</a:t>
            </a:fld>
            <a:endParaRPr lang="en-US" dirty="0"/>
          </a:p>
        </p:txBody>
      </p:sp>
      <p:sp>
        <p:nvSpPr>
          <p:cNvPr id="5" name="Rectangle 4"/>
          <p:cNvSpPr/>
          <p:nvPr/>
        </p:nvSpPr>
        <p:spPr>
          <a:xfrm>
            <a:off x="6019800" y="3124200"/>
            <a:ext cx="762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96795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185739"/>
            <a:ext cx="6715125" cy="920750"/>
          </a:xfrm>
        </p:spPr>
        <p:txBody>
          <a:bodyPr>
            <a:normAutofit/>
          </a:bodyPr>
          <a:lstStyle/>
          <a:p>
            <a:r>
              <a:rPr lang="en-GB" sz="2400" dirty="0" smtClean="0"/>
              <a:t>Cancel Abatement Notification – Submission Confirmation</a:t>
            </a:r>
            <a:endParaRPr lang="en-GB" sz="2400" dirty="0"/>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227218" y="1483167"/>
            <a:ext cx="4694327" cy="4450466"/>
          </a:xfrm>
        </p:spPr>
      </p:pic>
      <p:sp>
        <p:nvSpPr>
          <p:cNvPr id="3" name="Slide Number Placeholder 2"/>
          <p:cNvSpPr>
            <a:spLocks noGrp="1"/>
          </p:cNvSpPr>
          <p:nvPr>
            <p:ph type="sldNum" sz="quarter" idx="12"/>
          </p:nvPr>
        </p:nvSpPr>
        <p:spPr/>
        <p:txBody>
          <a:bodyPr/>
          <a:lstStyle/>
          <a:p>
            <a:fld id="{29C36330-CCD3-45AA-BB11-D53986335625}" type="slidenum">
              <a:rPr lang="en-US" smtClean="0"/>
              <a:pPr/>
              <a:t>31</a:t>
            </a:fld>
            <a:endParaRPr lang="en-US" dirty="0"/>
          </a:p>
        </p:txBody>
      </p:sp>
    </p:spTree>
    <p:extLst>
      <p:ext uri="{BB962C8B-B14F-4D97-AF65-F5344CB8AC3E}">
        <p14:creationId xmlns:p14="http://schemas.microsoft.com/office/powerpoint/2010/main" val="31184081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Cancel Abatement Notification – Email Confirmation</a:t>
            </a:r>
            <a:endParaRPr lang="en-GB" dirty="0"/>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1693570"/>
            <a:ext cx="8250237" cy="4029660"/>
          </a:xfrm>
        </p:spPr>
      </p:pic>
      <p:sp>
        <p:nvSpPr>
          <p:cNvPr id="3" name="Slide Number Placeholder 2"/>
          <p:cNvSpPr>
            <a:spLocks noGrp="1"/>
          </p:cNvSpPr>
          <p:nvPr>
            <p:ph type="sldNum" sz="quarter" idx="12"/>
          </p:nvPr>
        </p:nvSpPr>
        <p:spPr/>
        <p:txBody>
          <a:bodyPr/>
          <a:lstStyle/>
          <a:p>
            <a:fld id="{29C36330-CCD3-45AA-BB11-D53986335625}" type="slidenum">
              <a:rPr lang="en-US" smtClean="0"/>
              <a:pPr/>
              <a:t>32</a:t>
            </a:fld>
            <a:endParaRPr lang="en-US" dirty="0"/>
          </a:p>
        </p:txBody>
      </p:sp>
    </p:spTree>
    <p:extLst>
      <p:ext uri="{BB962C8B-B14F-4D97-AF65-F5344CB8AC3E}">
        <p14:creationId xmlns:p14="http://schemas.microsoft.com/office/powerpoint/2010/main" val="3340829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 Cancelled </a:t>
            </a:r>
            <a:r>
              <a:rPr lang="en-GB" dirty="0"/>
              <a:t>Abatement </a:t>
            </a:r>
            <a:r>
              <a:rPr lang="en-GB" dirty="0" smtClean="0"/>
              <a:t>Notifications</a:t>
            </a:r>
            <a:endParaRPr lang="en-US"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7675" y="2680445"/>
            <a:ext cx="8250237" cy="2199724"/>
          </a:xfrm>
        </p:spPr>
      </p:pic>
      <p:sp>
        <p:nvSpPr>
          <p:cNvPr id="4" name="Slide Number Placeholder 3"/>
          <p:cNvSpPr>
            <a:spLocks noGrp="1"/>
          </p:cNvSpPr>
          <p:nvPr>
            <p:ph type="sldNum" sz="quarter" idx="12"/>
          </p:nvPr>
        </p:nvSpPr>
        <p:spPr/>
        <p:txBody>
          <a:bodyPr/>
          <a:lstStyle/>
          <a:p>
            <a:fld id="{29C36330-CCD3-45AA-BB11-D53986335625}" type="slidenum">
              <a:rPr lang="en-US" smtClean="0"/>
              <a:pPr/>
              <a:t>33</a:t>
            </a:fld>
            <a:endParaRPr lang="en-US" dirty="0"/>
          </a:p>
        </p:txBody>
      </p:sp>
      <p:sp>
        <p:nvSpPr>
          <p:cNvPr id="6" name="Rectangle 5"/>
          <p:cNvSpPr/>
          <p:nvPr/>
        </p:nvSpPr>
        <p:spPr bwMode="gray">
          <a:xfrm>
            <a:off x="7315200" y="3429000"/>
            <a:ext cx="1456028" cy="152400"/>
          </a:xfrm>
          <a:prstGeom prst="rect">
            <a:avLst/>
          </a:prstGeom>
          <a:noFill/>
          <a:ln w="28575" algn="ctr">
            <a:solidFill>
              <a:schemeClr val="accent1"/>
            </a:solid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spTree>
    <p:extLst>
      <p:ext uri="{BB962C8B-B14F-4D97-AF65-F5344CB8AC3E}">
        <p14:creationId xmlns:p14="http://schemas.microsoft.com/office/powerpoint/2010/main" val="3822713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View Cancelled Abatement Notifications</a:t>
            </a:r>
            <a:endParaRPr lang="en-US" dirty="0"/>
          </a:p>
        </p:txBody>
      </p:sp>
      <p:pic>
        <p:nvPicPr>
          <p:cNvPr id="5" name="Content Placeholder 4"/>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549630"/>
            <a:ext cx="8250237" cy="2317539"/>
          </a:xfrm>
        </p:spPr>
      </p:pic>
      <p:sp>
        <p:nvSpPr>
          <p:cNvPr id="4" name="Slide Number Placeholder 3"/>
          <p:cNvSpPr>
            <a:spLocks noGrp="1"/>
          </p:cNvSpPr>
          <p:nvPr>
            <p:ph type="sldNum" sz="quarter" idx="12"/>
          </p:nvPr>
        </p:nvSpPr>
        <p:spPr/>
        <p:txBody>
          <a:bodyPr/>
          <a:lstStyle/>
          <a:p>
            <a:fld id="{29C36330-CCD3-45AA-BB11-D53986335625}" type="slidenum">
              <a:rPr lang="en-US" smtClean="0"/>
              <a:pPr/>
              <a:t>34</a:t>
            </a:fld>
            <a:endParaRPr lang="en-US" dirty="0"/>
          </a:p>
        </p:txBody>
      </p:sp>
      <p:sp>
        <p:nvSpPr>
          <p:cNvPr id="6" name="Rectangle 5"/>
          <p:cNvSpPr/>
          <p:nvPr/>
        </p:nvSpPr>
        <p:spPr bwMode="gray">
          <a:xfrm>
            <a:off x="1295400" y="4114800"/>
            <a:ext cx="6032500" cy="112711"/>
          </a:xfrm>
          <a:prstGeom prst="rect">
            <a:avLst/>
          </a:prstGeom>
          <a:noFill/>
          <a:ln w="19050" algn="ctr">
            <a:solidFill>
              <a:srgbClr val="FF0000"/>
            </a:solid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spTree>
    <p:extLst>
      <p:ext uri="{BB962C8B-B14F-4D97-AF65-F5344CB8AC3E}">
        <p14:creationId xmlns:p14="http://schemas.microsoft.com/office/powerpoint/2010/main" val="4258032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Abatement Notification Search</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35</a:t>
            </a:fld>
            <a:endParaRPr lang="en-US" dirty="0"/>
          </a:p>
        </p:txBody>
      </p:sp>
      <p:pic>
        <p:nvPicPr>
          <p:cNvPr id="6" name="Content Placehold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28600" y="2667000"/>
            <a:ext cx="8575522" cy="1713021"/>
          </a:xfrm>
        </p:spPr>
      </p:pic>
    </p:spTree>
    <p:extLst>
      <p:ext uri="{BB962C8B-B14F-4D97-AF65-F5344CB8AC3E}">
        <p14:creationId xmlns:p14="http://schemas.microsoft.com/office/powerpoint/2010/main" val="13778196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Abatement Notification Search Results</a:t>
            </a:r>
            <a:endParaRPr lang="en-GB" dirty="0"/>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28600" y="1905000"/>
            <a:ext cx="8686800" cy="1779032"/>
          </a:xfrm>
        </p:spPr>
      </p:pic>
      <p:sp>
        <p:nvSpPr>
          <p:cNvPr id="3" name="Slide Number Placeholder 2"/>
          <p:cNvSpPr>
            <a:spLocks noGrp="1"/>
          </p:cNvSpPr>
          <p:nvPr>
            <p:ph type="sldNum" sz="quarter" idx="12"/>
          </p:nvPr>
        </p:nvSpPr>
        <p:spPr/>
        <p:txBody>
          <a:bodyPr/>
          <a:lstStyle/>
          <a:p>
            <a:fld id="{29C36330-CCD3-45AA-BB11-D53986335625}" type="slidenum">
              <a:rPr lang="en-US" smtClean="0"/>
              <a:pPr/>
              <a:t>36</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810000"/>
            <a:ext cx="8686800" cy="1847918"/>
          </a:xfrm>
          <a:prstGeom prst="rect">
            <a:avLst/>
          </a:prstGeom>
        </p:spPr>
      </p:pic>
    </p:spTree>
    <p:extLst>
      <p:ext uri="{BB962C8B-B14F-4D97-AF65-F5344CB8AC3E}">
        <p14:creationId xmlns:p14="http://schemas.microsoft.com/office/powerpoint/2010/main" val="3801381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Abatement Notifications Home Page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4</a:t>
            </a:fld>
            <a:endParaRPr lang="en-US" dirty="0"/>
          </a:p>
        </p:txBody>
      </p:sp>
      <p:pic>
        <p:nvPicPr>
          <p:cNvPr id="6" name="Content Placehold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228600" y="1371600"/>
            <a:ext cx="8612650" cy="3505200"/>
          </a:xfrm>
        </p:spPr>
      </p:pic>
    </p:spTree>
    <p:extLst>
      <p:ext uri="{BB962C8B-B14F-4D97-AF65-F5344CB8AC3E}">
        <p14:creationId xmlns:p14="http://schemas.microsoft.com/office/powerpoint/2010/main" val="3601802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Abatement Notifications Table</a:t>
            </a:r>
            <a:endParaRPr lang="en-GB" dirty="0"/>
          </a:p>
        </p:txBody>
      </p:sp>
      <p:sp>
        <p:nvSpPr>
          <p:cNvPr id="3" name="Slide Number Placeholder 2"/>
          <p:cNvSpPr>
            <a:spLocks noGrp="1"/>
          </p:cNvSpPr>
          <p:nvPr>
            <p:ph type="sldNum" sz="quarter" idx="12"/>
          </p:nvPr>
        </p:nvSpPr>
        <p:spPr/>
        <p:txBody>
          <a:bodyPr/>
          <a:lstStyle/>
          <a:p>
            <a:fld id="{29C36330-CCD3-45AA-BB11-D53986335625}" type="slidenum">
              <a:rPr lang="en-US" smtClean="0"/>
              <a:pPr/>
              <a:t>5</a:t>
            </a:fld>
            <a:endParaRPr lang="en-US" dirty="0"/>
          </a:p>
        </p:txBody>
      </p:sp>
      <p:pic>
        <p:nvPicPr>
          <p:cNvPr id="6" name="Content Placeholder 5"/>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304800" y="2362200"/>
            <a:ext cx="8528651" cy="2294751"/>
          </a:xfrm>
        </p:spPr>
      </p:pic>
    </p:spTree>
    <p:extLst>
      <p:ext uri="{BB962C8B-B14F-4D97-AF65-F5344CB8AC3E}">
        <p14:creationId xmlns:p14="http://schemas.microsoft.com/office/powerpoint/2010/main" val="1662254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New Abatement Notification Button</a:t>
            </a:r>
            <a:endParaRPr lang="en-GB" dirty="0"/>
          </a:p>
        </p:txBody>
      </p:sp>
      <p:pic>
        <p:nvPicPr>
          <p:cNvPr id="4" name="Content Placeholder 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49263" y="2189155"/>
            <a:ext cx="8250237" cy="3038489"/>
          </a:xfrm>
        </p:spPr>
      </p:pic>
      <p:sp>
        <p:nvSpPr>
          <p:cNvPr id="3" name="Slide Number Placeholder 2"/>
          <p:cNvSpPr>
            <a:spLocks noGrp="1"/>
          </p:cNvSpPr>
          <p:nvPr>
            <p:ph type="sldNum" sz="quarter" idx="12"/>
          </p:nvPr>
        </p:nvSpPr>
        <p:spPr/>
        <p:txBody>
          <a:bodyPr/>
          <a:lstStyle/>
          <a:p>
            <a:fld id="{29C36330-CCD3-45AA-BB11-D53986335625}" type="slidenum">
              <a:rPr lang="en-US" smtClean="0"/>
              <a:pPr/>
              <a:t>6</a:t>
            </a:fld>
            <a:endParaRPr lang="en-US" dirty="0"/>
          </a:p>
        </p:txBody>
      </p:sp>
    </p:spTree>
    <p:extLst>
      <p:ext uri="{BB962C8B-B14F-4D97-AF65-F5344CB8AC3E}">
        <p14:creationId xmlns:p14="http://schemas.microsoft.com/office/powerpoint/2010/main" val="4144276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New Abatement Notification – Edit Page</a:t>
            </a:r>
            <a:endParaRPr lang="en-GB" dirty="0"/>
          </a:p>
        </p:txBody>
      </p:sp>
      <p:pic>
        <p:nvPicPr>
          <p:cNvPr id="6" name="Content Placeholder 5"/>
          <p:cNvPicPr>
            <a:picLocks noGrp="1" noChangeAspect="1"/>
          </p:cNvPicPr>
          <p:nvPr>
            <p:ph sz="quarter" idx="17"/>
          </p:nvPr>
        </p:nvPicPr>
        <p:blipFill>
          <a:blip r:embed="rId3" cstate="print">
            <a:extLst>
              <a:ext uri="{28A0092B-C50C-407E-A947-70E740481C1C}">
                <a14:useLocalDpi xmlns:a14="http://schemas.microsoft.com/office/drawing/2010/main" val="0"/>
              </a:ext>
            </a:extLst>
          </a:blip>
          <a:stretch>
            <a:fillRect/>
          </a:stretch>
        </p:blipFill>
        <p:spPr>
          <a:xfrm>
            <a:off x="2575487" y="1263650"/>
            <a:ext cx="3997789" cy="4889500"/>
          </a:xfrm>
        </p:spPr>
      </p:pic>
      <p:sp>
        <p:nvSpPr>
          <p:cNvPr id="3" name="Slide Number Placeholder 2"/>
          <p:cNvSpPr>
            <a:spLocks noGrp="1"/>
          </p:cNvSpPr>
          <p:nvPr>
            <p:ph type="sldNum" sz="quarter" idx="12"/>
          </p:nvPr>
        </p:nvSpPr>
        <p:spPr/>
        <p:txBody>
          <a:bodyPr/>
          <a:lstStyle/>
          <a:p>
            <a:fld id="{29C36330-CCD3-45AA-BB11-D53986335625}" type="slidenum">
              <a:rPr lang="en-US" smtClean="0"/>
              <a:pPr/>
              <a:t>7</a:t>
            </a:fld>
            <a:endParaRPr lang="en-US" dirty="0"/>
          </a:p>
        </p:txBody>
      </p:sp>
    </p:spTree>
    <p:extLst>
      <p:ext uri="{BB962C8B-B14F-4D97-AF65-F5344CB8AC3E}">
        <p14:creationId xmlns:p14="http://schemas.microsoft.com/office/powerpoint/2010/main" val="1920207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New Abatement Notification – Edit Page</a:t>
            </a:r>
            <a:endParaRPr lang="en-GB" dirty="0"/>
          </a:p>
        </p:txBody>
      </p:sp>
      <p:pic>
        <p:nvPicPr>
          <p:cNvPr id="6" name="Content Placeholder 5"/>
          <p:cNvPicPr>
            <a:picLocks noGrp="1" noChangeAspect="1"/>
          </p:cNvPicPr>
          <p:nvPr>
            <p:ph sz="quarter" idx="17"/>
          </p:nvPr>
        </p:nvPicPr>
        <p:blipFill rotWithShape="1">
          <a:blip r:embed="rId3" cstate="print">
            <a:extLst>
              <a:ext uri="{28A0092B-C50C-407E-A947-70E740481C1C}">
                <a14:useLocalDpi xmlns:a14="http://schemas.microsoft.com/office/drawing/2010/main" val="0"/>
              </a:ext>
            </a:extLst>
          </a:blip>
          <a:srcRect l="16504" t="27490" b="54425"/>
          <a:stretch/>
        </p:blipFill>
        <p:spPr>
          <a:xfrm>
            <a:off x="85344" y="2514600"/>
            <a:ext cx="8973312" cy="2438400"/>
          </a:xfrm>
        </p:spPr>
      </p:pic>
      <p:sp>
        <p:nvSpPr>
          <p:cNvPr id="3" name="Slide Number Placeholder 2"/>
          <p:cNvSpPr>
            <a:spLocks noGrp="1"/>
          </p:cNvSpPr>
          <p:nvPr>
            <p:ph type="sldNum" sz="quarter" idx="12"/>
          </p:nvPr>
        </p:nvSpPr>
        <p:spPr/>
        <p:txBody>
          <a:bodyPr/>
          <a:lstStyle/>
          <a:p>
            <a:fld id="{29C36330-CCD3-45AA-BB11-D53986335625}" type="slidenum">
              <a:rPr lang="en-US" smtClean="0"/>
              <a:pPr/>
              <a:t>8</a:t>
            </a:fld>
            <a:endParaRPr lang="en-US" dirty="0"/>
          </a:p>
        </p:txBody>
      </p:sp>
    </p:spTree>
    <p:extLst>
      <p:ext uri="{BB962C8B-B14F-4D97-AF65-F5344CB8AC3E}">
        <p14:creationId xmlns:p14="http://schemas.microsoft.com/office/powerpoint/2010/main" val="288464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New Abatement Notification – Edit Page</a:t>
            </a:r>
            <a:endParaRPr lang="en-GB" dirty="0"/>
          </a:p>
        </p:txBody>
      </p:sp>
      <p:pic>
        <p:nvPicPr>
          <p:cNvPr id="6" name="Content Placeholder 5"/>
          <p:cNvPicPr>
            <a:picLocks noGrp="1" noChangeAspect="1"/>
          </p:cNvPicPr>
          <p:nvPr>
            <p:ph sz="quarter" idx="17"/>
          </p:nvPr>
        </p:nvPicPr>
        <p:blipFill rotWithShape="1">
          <a:blip r:embed="rId3" cstate="print">
            <a:extLst>
              <a:ext uri="{28A0092B-C50C-407E-A947-70E740481C1C}">
                <a14:useLocalDpi xmlns:a14="http://schemas.microsoft.com/office/drawing/2010/main" val="0"/>
              </a:ext>
            </a:extLst>
          </a:blip>
          <a:srcRect l="14966" t="45322" r="18867" b="22534"/>
          <a:stretch/>
        </p:blipFill>
        <p:spPr>
          <a:xfrm>
            <a:off x="724640" y="1417638"/>
            <a:ext cx="7694720" cy="4572000"/>
          </a:xfrm>
        </p:spPr>
      </p:pic>
      <p:sp>
        <p:nvSpPr>
          <p:cNvPr id="3" name="Slide Number Placeholder 2"/>
          <p:cNvSpPr>
            <a:spLocks noGrp="1"/>
          </p:cNvSpPr>
          <p:nvPr>
            <p:ph type="sldNum" sz="quarter" idx="12"/>
          </p:nvPr>
        </p:nvSpPr>
        <p:spPr/>
        <p:txBody>
          <a:bodyPr/>
          <a:lstStyle/>
          <a:p>
            <a:fld id="{29C36330-CCD3-45AA-BB11-D53986335625}" type="slidenum">
              <a:rPr lang="en-US" smtClean="0"/>
              <a:pPr/>
              <a:t>9</a:t>
            </a:fld>
            <a:endParaRPr lang="en-US" dirty="0"/>
          </a:p>
        </p:txBody>
      </p:sp>
    </p:spTree>
    <p:extLst>
      <p:ext uri="{BB962C8B-B14F-4D97-AF65-F5344CB8AC3E}">
        <p14:creationId xmlns:p14="http://schemas.microsoft.com/office/powerpoint/2010/main" val="3899502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extLst>
    <a:ext uri="{05A4C25C-085E-4340-85A3-A5531E510DB2}">
      <thm15:themeFamily xmlns:thm15="http://schemas.microsoft.com/office/thememl/2012/main" name="PowerPoint Generic Template (CDX Logo).pptx" id="{69B478DB-B08F-4EC9-882C-BF72384ADAEB}" vid="{DAF72486-2F90-4A65-8AA2-602DB958D5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Generic Template (CDX Logo)</Template>
  <TotalTime>28579</TotalTime>
  <Words>1568</Words>
  <Application>Microsoft Office PowerPoint</Application>
  <PresentationFormat>On-screen Show (4:3)</PresentationFormat>
  <Paragraphs>144</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Verdana</vt:lpstr>
      <vt:lpstr>CGI Beet</vt:lpstr>
      <vt:lpstr>Lead User Guide: Abatement Notifications</vt:lpstr>
      <vt:lpstr>Abatement Notifications Role</vt:lpstr>
      <vt:lpstr>Abatement Notifications Role</vt:lpstr>
      <vt:lpstr>Abatement Notifications Home Page</vt:lpstr>
      <vt:lpstr>Abatement Notifications Table</vt:lpstr>
      <vt:lpstr>New Abatement Notification Button</vt:lpstr>
      <vt:lpstr>New Abatement Notification – Edit Page</vt:lpstr>
      <vt:lpstr>New Abatement Notification – Edit Page</vt:lpstr>
      <vt:lpstr>New Abatement Notification – Edit Page</vt:lpstr>
      <vt:lpstr>New Abatement Notification – Edit Page</vt:lpstr>
      <vt:lpstr>New Abatement Notification – Review Page</vt:lpstr>
      <vt:lpstr>New Abatement Notification – Acceptance Statement</vt:lpstr>
      <vt:lpstr>New Abatement Notification – eSignature Widget</vt:lpstr>
      <vt:lpstr>New Abatement Notification – Submission Confirmation</vt:lpstr>
      <vt:lpstr>New Abatement Notification – Email Confirmation</vt:lpstr>
      <vt:lpstr>Notification Added to Table</vt:lpstr>
      <vt:lpstr>View Submitted Notification</vt:lpstr>
      <vt:lpstr>Update Abatement Notification</vt:lpstr>
      <vt:lpstr>Update Abatement Notification – Edit Page</vt:lpstr>
      <vt:lpstr>Update Abatement Notification – Review Page</vt:lpstr>
      <vt:lpstr>Update Abatement Notification – Acceptance Statement </vt:lpstr>
      <vt:lpstr>Update Abatement Notification – eSignature Agreement</vt:lpstr>
      <vt:lpstr>Update Abatement Notification – Submission Confirmation</vt:lpstr>
      <vt:lpstr>Update Abatement Notification – Email Confirmation</vt:lpstr>
      <vt:lpstr>View Version History</vt:lpstr>
      <vt:lpstr>Version History Page</vt:lpstr>
      <vt:lpstr>Cancel Abatement Notification</vt:lpstr>
      <vt:lpstr>Cancel Abatement Notification – Review Page</vt:lpstr>
      <vt:lpstr>Cancel Abatement Notification – Acceptance Statement</vt:lpstr>
      <vt:lpstr>Cancel Abatement Notification – eSignature Widget</vt:lpstr>
      <vt:lpstr>Cancel Abatement Notification – Submission Confirmation</vt:lpstr>
      <vt:lpstr>Cancel Abatement Notification – Email Confirmation</vt:lpstr>
      <vt:lpstr>View Cancelled Abatement Notifications</vt:lpstr>
      <vt:lpstr>View Cancelled Abatement Notifications</vt:lpstr>
      <vt:lpstr>Abatement Notification Search</vt:lpstr>
      <vt:lpstr>Abatement Notification Search Results</vt:lpstr>
    </vt:vector>
  </TitlesOfParts>
  <Company>US-EPA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newuser;christepaige.urbano@cgifederal.com</dc:creator>
  <cp:lastModifiedBy>Billeaud, Beau B </cp:lastModifiedBy>
  <cp:revision>281</cp:revision>
  <cp:lastPrinted>2015-03-31T20:46:45Z</cp:lastPrinted>
  <dcterms:created xsi:type="dcterms:W3CDTF">2011-11-16T19:34:44Z</dcterms:created>
  <dcterms:modified xsi:type="dcterms:W3CDTF">2018-05-09T17:20:27Z</dcterms:modified>
</cp:coreProperties>
</file>